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увеличительных приборов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увеличения помогают увидеть невидимые мелкие детали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оптических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возникли благодаря первым линзам в древних культурах. В Средние века появились лупы для чтения, а в XVI веке — микроскопы и телескопы, расширившие научные горизонты.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Увеличительный прибор — устройство, которое увеличивает изображение объекта с помощью линз или зеркал, позволяя рассмотреть мелкие детали невооружённым глазом.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приборы применяются для изучения микромира — растений, насекомых, астрономических объектов, расширяя наши знания о природе и космосе.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простым приборам относится лупа, состоящая из одной линзы. Сложные приборы, такие как микроскопы и телескопы, используют несколько элементов для сильного увеличения.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увеличительный прибор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Лупа: ключевой инструмент для детализации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состоит из одной собирательной линзы в оправе. Её удобно использовать для внимательного изучения листьев или маленьких насекомых, а также при работе с мелким текстом и деталями.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устройство для повседневных задач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лупа помогает учащимся рассмотреть структуры растений и животного мира. В быту она облегчает чтение и мелкую работу, расширяя возможности наблюдения глазами.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занятия и бытовое применение
</a:t>
            </a:r>
            <a:endParaRPr lang="en-US" sz="12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школьный микроскоп включает объектив, окуляр, предметный столик, а также систему освещения и фокусировочные винты для чёткого изображения.
</a:t>
            </a:r>
            <a:endParaRPr lang="en-US" sz="743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микроскопа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дают увеличение до 1500 раз, позволяя изучать клеточную структуру растений и микроорганизмов, что важно для образовательных и научных исследований.
</a:t>
            </a:r>
            <a:endParaRPr lang="en-US" sz="71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биологии и науке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Микроскопы: окно в микромир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Телескопы: исследуем просторы космоса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состоит из объектива (линзы или зеркала), окуляра и тубуса. Он собирает свет и увеличивает изображение далеких объектов, например, планет или звёзд.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 принцип работы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помогают наблюдать Луну, планеты, звёзды и галактики. Их применяют как профессионалы, так и любители, расширяя горизонты космических исследований.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 астрономии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максимального увеличения и основных сфер использования лупы, микроскопа и телескопа.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приборы подходят для разных задач — от изучения микрообъектов до наблюдения космоса.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применение увеличительных приборов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для 5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линзы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Линза исходит из закона преломления света: она изгибает световые лучи, собирая их в фокусной точке, что позволяет увеличить изображение предмета.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Собирающие линзы, имеющие выпуклую форму, делают изображение больше и ярче, что используют все увеличительные приборы для визуализации мелких деталей.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увеличения зависит от типа, размера и материала линзы, а также от точности изготовления и формы поверхности.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увеличения изображения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прохождении света через линзу формируется мнимое и увеличенное изображение объекта, которое воспринимает человеческий глаз.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объект находится к фокальной точке линзы, тем сильнее увеличивается его изображение и подробности становятся видимы.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фиксирует это увеличенное изображение, позволяя рассмотреть мельчайшие детали, недоступные при обычном наблюдении.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правильно располагать прибор и смотреть под нужным углом для максимального качества увеличения и удобства обзора.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оптических линз и особенности их применения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Собирающие и рассеивающие линзы
</a:t>
            </a:r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Собирающие линзы, двояковыпуклые по форме, концентрируют световой поток, создавая увеличенное изображение. Рассеивающие линзы — двояковогнутые, они уменьшают и рассеивают свет. В приборах обычно применяют собирающие линзы.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материалы линз
</a:t>
            </a:r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Линзы изготовляют из стекла или пластика с различной формой поверхности для улучшения качества изображения. Точная обработка и специальные покрытия помогают снизить искажения и повысить чёткость.
</a:t>
            </a:r>
            <a:endParaRPr lang="en-US" sz="2358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использовании лупы фокус устанавливается приближением прибора к глазу или объекту, изменяя резкость видимого изображения за счёт регулировки расстояния.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фокусировки изображения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микроскопах предусмотрены винты грубой и точной настройки, которые плавно перемещают объектив или предметный столик для оптимального резкого взгляда.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Фокусировка достигается путём изменения расстояния между линзой и объектом, что позволяет получить чёткое и ясное изображение для детального изучения мелких деталей.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освещения при использовании приборов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играет ключевую роль в чёткости изображения, обеспечивая достаточную яркость и контраст при наблюдении через увеличительные приборы.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микроскопах часто применяют зеркала для направления естественного света или встроенные лампы для равномерного освещения образца.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лупы необходимо хорошее внешнее освещение, так как слабый свет снижает видимость мелких деталей и уменьшает эффективность увеличения.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 приводит к потере чёткости и цветовой насыщенности, ухудшая качество визуального восприятия исследуемых объектов.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наглядно демонстрирует значительную разницу в приближающих возможностях приборов, подчёркивая их уникальные сферы применения.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увеличение микроскопа превышает возможности телескопа, что отражает разные задачи: изучение микромира и далёких объектов соответственно.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увеличения разных приборов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5 класса, 2023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микроскопы снабжены камерами высокого разрешения и дисплеями, что позволяет изучать объекты не только индивидуально, но и коллективно через экраны. Они применяются в образовании и научных лабораториях для документирования наблюдений.
</a:t>
            </a:r>
            <a:endParaRPr lang="en-US" sz="555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цифровых микроскопах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с цифровыми сенсорами и программным обеспечением позволяют делать снимки и видео далёких планет и звёзд. Благодаря способности подключаться к компьютерам и смартфонам, они становятся эффективными инструментами для астрономов-любителей и исследователей.
</a:t>
            </a:r>
            <a:endParaRPr lang="en-US" sz="55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телескопы для любителей и профессионалов
</a:t>
            </a:r>
            <a:endParaRPr lang="en-US" sz="1019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цифровые увеличительные приборы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в коем случае нельзя смотреть через лупу или телескоп на Солнце — это может привести к необратимому повреждению зрения и серьёзным травмам глаз.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очистки линз необходимо использовать только специальные мягкие ткани или салфетки, предназначенные для оптики, чтобы избежать царапин и ухудшения качества изображения.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бережно обращаться с оптическими приборами: избегать касаний линз пальцами и не поддавать их механическим ударам или ударам, чтобы не повредить хрупкие элементы.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при работе с приборами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открытия благодаря микроскопу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1670-х годах Антон ван Левенгук впервые наблюдал одноклеточных организмов и бактерий, записывая детальные описания простейших. Его открытия стали основой для развития микробиологии как науки.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ван Левенгук — первооткрыватель микромира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под микроскопом впервые увидел клетки в пробке растения и дал им это название. Его работы заложили фундамент клеточной теории, ставшей ключевой в биологии.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открытие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— окно во Вселенную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Галилео Галилей с помощью телескопа обнаружил четыре крупнейших спутника Юпитера, расширив представление о нашей Солнечной системе.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позволили учёным впервые увидеть кольца Сатурна и подробно изучить лунную поверхность, давая представление о строении и динамике небесных тел.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телескопы используются как профессиональными астрономами, так и любителями, позволяя изучать галактики, звёзды и далекие планеты.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помогают людям с ослабленным зрением читать мелкий шрифт, рассматривать мелкие предметы, а также используются в хобби, таких как сборка моделей или изучение насекомых.
</a:t>
            </a:r>
            <a:endParaRPr lang="en-US" sz="668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для повседневных задач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широко применяются в школах для проведения биологических опытов, развития исследовательских навыков и интереса к естественным наукам среди молодёжи.
</a:t>
            </a:r>
            <a:endParaRPr lang="en-US" sz="690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в школьном обучении и кружках
</a:t>
            </a:r>
            <a:endParaRPr lang="en-US" sz="1291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увеличительных приборов в быту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Ведутся исследовательские работы по интеграции дополненной реальности для повышения интерактивности и качества визуализации при изучении микромира и космоса.
</a:t>
            </a:r>
            <a:endParaRPr lang="en-US" sz="118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увеличительных приборов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приборы оснащаются функциями записи видео, возможностью подключения к смартфонам и планшетам, что упрощает совместный просмотр и анализ наблюдений.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компактные и доступные микроскопы и телескопы с улучшенной оптикой, предназначенные для школьников и студентов с целью расширения образовательных возможностей.
</a:t>
            </a:r>
            <a:endParaRPr lang="en-US" sz="11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— ключ к новым открытиям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приборы раскрывают невидимый мир, способствуя развитию науки и расширяя горизонты знаний. Они воспитывают у школьников любознательность и навыки исследования, что важно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2026-05-08T11:04:35Z</dcterms:created>
  <dcterms:modified xsi:type="dcterms:W3CDTF">2026-05-08T11:04:35Z</dcterms:modified>
</cp:coreProperties>
</file>