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 желудке и кишечнике: обзор и ключевые темы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переваривания пищи — основа питания и здоровья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её роль в организме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отвечает за поступление и усвоение питательных веществ, необходимых для жизни и развития клеток. Она включает несколько органов и желез, которые совместно обеспечивают пищеварение и защиту организма.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желудка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желудка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— это полый орган слева в верхней части живота, объёмом от 1 до 3 литров. Его стенки содержат множество желез, вырабатывающих сок для переваривания пищи.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желудка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служит для хранения пищи, смешивания с соком и начала расщепления белков, обеспечивая подготовку к дальнейшему перевариванию в кишечнике.
</a:t>
            </a:r>
            <a:endParaRPr lang="en-US" sz="10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компонентов желудочного сока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желудочного сока и их роль в пищеварении: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создаёт оптимальные условия для переваривания и защищает желудок от повреждений.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учебник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переваривания белков в желудке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обеспечивает химическое переваривание, разрывая сложные белковые связи, что облегчает последующее усвоение.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в желудке пища переходит в кишечник, где продолжается её расщепление и всасывание питательных веществ.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пепсин активируется в кислой среде и начинает расщеплять белковые молекулы на более простые пептиды для дальнейшей обработки.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химуса из желудка в кишечник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и влияние секретов на пищу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тонкого кишечника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тонкого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состоит из двенадцатиперстной, тощей и подвздошной кишок. Каждый отдел выполняет свою роль в переваривании и всасывании веществ.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поверхность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длине 4–6 метров и диаметре до 3 см его внутренняя поверхность увеличена за счёт ворсинок, что повышает эффективность всасывания питательных веществ.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тонкого кишечника — завершение переваривания белков, жиров и углеводов, а также всасывание продуктов пищеварения в кровоток.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кишечного сока и их роль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ферменты кишечного сока и их функции: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ферменты эффективно превращают сложные углеводы в простые формы для всасывания.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школьный курс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углеводов в тонком кишечнике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Амилоза превращается в мальтозу под действием амилазы, а затем мальтоза расщепляется мальтазой до глюкозы.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Лактаза помогает переварить молочный сахар — лактозу — превращая его в глюкозу и галактозу, доступные для энергии.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амилаза, мальтаза и лактаза расщепляют крахмал и сахара на простые моносахариды, готовые для усвоения организмом.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завершающий этап химического переваривания существенно облегчает всасывание углеводов в кровоток с целью снабжения клеток энергией.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всасывания питательных веществ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тонкого кишечника увеличивают площадь всасывания до 250 м², что обеспечивает эффективное проникновение питательных веществ в организм.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Аминокислоты, простые сахара и жирные кислоты проходят через эпителий ворсинок в кровеносные и лимфатические капилляры.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разносятся по организму с кровью и лимфой для использования в обмене веществ и энергетическом обеспечении.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включает слепую, ободочную и прямую кишки. Он поглощает воду и электролиты, формирует каловые массы и участвует в синтезе витаминов группы B и K.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1,5–2 литра
</a:t>
            </a:r>
            <a:endParaRPr lang="en-US" sz="476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всасывается ежедневно в толстом кишечнике, обеспечивая поддержание водного баланса организма.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2022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кишечника и её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микрофлоры, или дисбактериоз, вызывает проблемы пищеварения и снижает защитные свойства организма, что особенно актуально для подростков в период активного роста.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преобладают бифидобактерии и лактобактерии, которые способствуют расщеплению клетчатки и поддержанию здоровой микрофлоры. Они синтезируют витамины и укрепляют иммунитет.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жёлчи в пищеварении жиров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Жёлчь выводится из жёлчного пузыря в тонкий кишечник, где способствует эмульгированию жиров — разбиению их на мелкие капли для облегчения ферментативного расщепления.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Эмульгированные жиры активно расщепляются липазой на глицерин и свободные жирные кислоты, что облегчает их последующее всасывание кишечником.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жёлчи нарушается усвоение жиров и жирорастворимых витаминов A, D, E и K, что негативно влияет на обмен веществ и общее здоровье.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поджелудочной железы и их 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Панкреатический сок содержит комплекс ферментов, обеспечивающих расщепление основных пищевых веществ — углеводов, жиров и белков.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ферментов панкреатического сока обеспечивает эффективное переваривание пищи различных типов и поддержание пищеварительной функции.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часто возникают гастрит, язва желудка и дисбактериоз из-за неправильного питания и стресса. Эти заболевания влияют на общее самочувствие и успеваемость в школе.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четверти восьмиклассников испытывали проблемы с пищеварением, что подчёркивает важность своевременной профилактики и правильного образа жизни в подростковом возрасте.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пищеварительной системы у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здорового питания для 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должны составлять овощи, фрукты и крупы, богатые клетчаткой, способствующей улучшению пищеварения и профилактике запоров.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ограничить потребление жирной, жареной и острой пищи, которые негативно влияют на работу желудка и кишечника.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Обильное питьё воды способствует растворению полезных веществ и облегчению их транспортировки по организму.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и умеренная физическая активность поддерживают нормальный ритм работы пищеварительной системы и общее здоровье.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и химическое пищеварение: сравнение процессов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пищеварение преобладает на начальных этапах, химическое — отвечает за расщепление веществ в желудке и кишечнике.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пищеварение достигается благодаря слаженной работе механических и химических процессов на разных этапах.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жизни влияет на пищеварение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свежих овощей и воды снижает поступление клетчатки и влаги, необходимых для нормальной работы кишечника и профилактики запоров.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регулярные занятия спортом и правильный режим помогают сохранить пищеварение в хорошем состоянии и избежать болезней.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физическая активность и привычка часто питаться фастфудом негативно сказываются на здоровье ЖКТ, повышая риск развития гастритов и задержек пищеварения.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человек и животные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желудка у жвачных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коров желудок состоит из четырёх отделов, что позволяет эффективно переваривать клетчатку и целлюлозу. Такой сложный аппарат обеспечивает преобразование грубой растительной пищи в питательные вещества.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человека 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зоб — расширение пищевода для размягчения пищи. У человека же развился длинный кишечник, обеспечивающий усвоение разнообразных питательных веществ, но не позволяющий эффективно переваривать грубую клетчатку.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пищеварении — основа здоровья и энергии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пищеварения помогает правильно питаться и заботиться о здоровье. Это важно для поддержания энергии и хорошего самочувствия в школьные годы и в жизни в целом.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2026-05-09T12:01:50Z</dcterms:created>
  <dcterms:modified xsi:type="dcterms:W3CDTF">2026-05-09T12:01:50Z</dcterms:modified>
</cp:coreProperties>
</file>