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Stative Verbs: глаголы состояния в английском языке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Понимайте смысл глагола и выбирайте правильную форму без ошибок.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376" y="1346100"/>
            <a:ext cx="3739448" cy="310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Stative verbs встречаются в самых обычных предложениях о чувствах, знаниях и вещах. Если понимать их значение, легче выбирать между Present Simple и Present Continuous, делать упражнения точнее и говорить по-английски увереннее.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семиклассникам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сообщают, что что-то есть у человека, принадлежит ему или входит в состав целого. Смысл связан с наличием и связью между объектами, а не с действием.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и принадлежность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относятся слова, которые говорят, как кто-то выглядит, кажется или воспринимается. Они помогают описывать общий образ, а не движение или активное изменение прямо сейчас.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и внешний вид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37188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этой группы описывают зрение, слух, запах, вкус и прикосновение. Они показывают, как предмет воспринимается человеком, если речь идет о самом ощущении, а не о пробе.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37038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49388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передают отношение к предмету, уроку, музыке, еде или занятию. Они описывают симпатию, неприязнь, желание или выбор, а не действие, происходящее в данный момент.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49237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 предпочтения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924975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показывает, что человек знает, понимает, помнит или считает верным. Здесь важен не процесс, а результат мышления, который воспринимается как уже существующий факт.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1924825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и знания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выражают глаголы состояния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I think it is easy глагол выражает мнение или предположение. А в I am thinking about the test он уже означает процесс размышления, поэтому форма Continuous становится уместной.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Think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глагол может быть статическим или динамическим. Поэтому важно не только знать перевод, но и понимать, что именно сообщает предложение: факт, состояние или действие.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по контексту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look tired говорит о внешнем виде человека и его состоянии. Зато They are looking at the board означает реальное действие — смотреть, наблюдать, направлять взгляд на объект.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She has a cat слово have обозначает владение, то есть состояние. Но в We are having breakfast оно описывает действие или занятие, которое происходит сейчас и требует формы Continuous.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и действие: один глагол, разные значения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группы глаголов состояния и помогает увидеть, что значение важнее формы.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состояния объединяются по значению, а не только по внешнему виду. В одном и том же слове форма зависит от контекста.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Statve verbs для 7 класса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stative verbs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значении глагола и контексте предложения.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Present Simple или Present Continuous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498750"/>
            <a:ext cx="439200" cy="3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518270"/>
            <a:ext cx="439200" cy="3513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переводе коротких предложений важно сразу замечать stative verbs. Если слово обозначает знание, чувство или принадлежность, форма с -ing обычно не подходит, даже если предложение звучит как описание действия.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переводе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часто встречаются в темах о доме, друзьях, еде, уроках и увлечениях. Поэтому они полезны не только для грамматики, но и для чтения простых текстов на знакомые темы.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темах про жизнь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и коротких историях часто встречаются know, like, want, have и see. Эти слова помогают описывать семью, школу, еду, чувства и простые мнения, поэтому их нужно узнавать быстро.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разговорах ученики постоянно используют слова think, believe, understand и hear. Они нужны, чтобы выражать ответ, согласие, сомнение или просьбу, поэтому появляются почти в каждом учебном диалоге.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stative verbs в учебных текстах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4539" y="1302450"/>
            <a:ext cx="2774921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I am liking или He is loving обычно не нужны в школьной грамматике. Для выражения устойчивого отношения достаточно простой формы без Continuous, если смысл не меняется.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 -ing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легко запомнить на примерах из школьной жизни: уроки, музыка, игры, книги и домашние задания. Такой контекст помогает быстрее понять, что речь идет о вкусе или предпочтении.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уроком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случаях чаще всего используется Present Simple: I like English, She hates grammar, We prefer games. Это стандартная и самая естественная форма для школьных предложений.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форма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like, love, hate, prefer, enjoy и dislike показывают, как человек относится к предмету или занятию. Они описывают вкус, симпатию или выбор, а не временное действие.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человека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чувств и предпочтений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 видите такие слова, проще выбрать Present Simple и избежать лишнего -ing.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глаголов этой группы помогают быстро распознавать состояние, а не действие.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Have, own, belong, contain и include сообщают о наличии, принадлежности или составе. Они помогают сказать, что у кого-то есть вещь, кому-то что-то принадлежит или что входит в целое.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показывают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значении «иметь» глагол have обычно относится к состоянию: She has a dog. Здесь речь идет о факте владения, а не о действии, которое происходит прямо сейчас.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как состояние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have lunch, have a shower и have a lesson слово have уже обозначает занятие или действие. В таком случае оно ведет себя как динамический глагол и может встречаться в Continuous.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как действие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This bike belongs to my brother, The box contains pencils и The list includes five words показывают связь предметов и частей. Они помогают точнее описывать вещи, людей и наборы предметов.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примеры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владения и принадлежности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легко заметить, как слова see и hear описывают обычное восприятие. I can see the river и We hear music говорят о факте, а не о действии. На картинке удобно показать взгляд, ухо и предметы вокруг.
</a:t>
            </a:r>
            <a:endParaRPr lang="en-US" sz="115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видит и слышит ученик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не просто воспринимает, а проверяет ощущение, возможен Present Continuous. I am tasting the soup и The doctor is feeling my pulse показывают процесс. Здесь уместны изображения повара и врача, чтобы сравнить состояние и действие.
</a:t>
            </a:r>
            <a:endParaRPr lang="en-US" sz="1008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действие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smell, taste и feel помогают описывать запах, вкус и прикосновение. The flowers smell nice, The soup tastes delicious, This fabric feels soft — это характеристики. Для иллюстрации подойдут цветы, тарелка супа и ткань в руках.
</a:t>
            </a:r>
            <a:endParaRPr lang="en-US" sz="1025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ощущается предмет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восприятия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глагол может описывать либо состояние, либо действие. Значение в предложении подсказывает, нужна ли форма Present Simple или Present Continuous.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показывает: важна не форма слова, а его смысл в конкретной фразе. Многозначные глаголы требуют проверки контекста перед выбором времени.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языка; примеры составлены по теме stative verbs.
</a:t>
            </a:r>
            <a:endParaRPr lang="en-US" sz="131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пары: когда значение меняется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между Present Simple и Present Continuous по смыслу глагола и контексту.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значения в предложении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состояния описывают знание, чувство, владение или мнение. Они показывают факт, а не процесс, поэтому обычно стоят в Present Simple.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состояние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начинает обозначать действие, Continuous становится возможным: I am thinking about the answer, We are having dinner, The doctor is feeling my arm.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 по значению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I am knowing, She is liking и They are owning звучат неверно, потому что -ing добавлен к глаголу без изменения смысла.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ошибка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Continuous не подходит после большинства stative verbs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добавляют -ing к словам, которые обозначают состояние. Особенно проблемными остаются have и think, потому что они меняют значение в зависимости от контекста.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привычнее форма слова, тем выше риск ошибки. Успешный выбор времени зависит от смысла глагола, а не от его внешнего вида.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 типичным школьным ошибкам в теме stative verbs; обобщённая учебная диаграмма.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breakfast, have a shower и have a lesson выглядят как обычный stative verb, но обозначают действие или занятие. Поэтому можно сказать We are having lunch, если речь идёт о процессе.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режим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Smell the flowers и taste the soup могут обозначать активное действие. Человек специально нюхает или пробует, а не просто описывает запах или вкус.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Проба и проверка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See friends и see a doctor означают запланированную встречу или визит. Это уже не простое восприятие, поэтому форма Continuous помогает передать временное действие.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и визиты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Think about homework или think about the answer описывает размышление, а не мнение. В таких случаях Present Continuous звучит естественно, потому что внимание сосредоточено на самом процессе.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и обсуждение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 have, think, see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9670" y="1270314"/>
            <a:ext cx="4142374" cy="340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762950" y="157057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мы часто понимаем разницу по содержанию фразы: «Я знаю» и «Я узнаю». В английском эта разница нередко выражается выбором времени и формы глагола.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2938" y="117000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формы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2950" y="408102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выбором формы полезно задать вопрос: это чувство, мнение, владение или действие? Такой подход помогает точнее строить предложения и лучше понимать английские тексты.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62938" y="368045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контекст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62950" y="2825800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переводить слово по слову, легко ошибиться: «Я думаю» может быть I think или I am thinking. Нужно понять, речь о мнении или о размышлении прямо сейчас.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762938" y="2425225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перевод мешает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русским языком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памятка помогает быстро определить, относится ли глагол к состоянию или может менять значение в зависимости от контекста.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легко запомнить по значению. Особое внимание стоит уделять словам think, have, look и feel: они меняют форму в зависимости от смысла.
</a:t>
            </a:r>
            <a:endParaRPr lang="en-US" sz="1188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систематизация по теме stative verbs.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главным группам глаголов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 себя: что я знаю, чувствую, думаю или имею? Если ответ связан с фактом, мнением или ощущением, глагол чаще относится к stative verbs и стоит в Present Simple.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состоянии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вести себя по-разному: think, have, see, look, taste. Поэтому сначала нужно понять смысл предложения, а уже потом выбирать форму.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контекста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отвечает на вопрос, что происходит прямо сейчас, он, скорее всего, обозначает действие. Тогда обычно подходит Present Continuous, особенно при словах now, at the moment.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действии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запоминай только списки слов. Полезнее искать значение в конкретной фразе: это поможет избежать ошибок и быстрее распознавать stative verbs в заданиях.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ориентир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для распознавания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stative verbs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состояния описывают не действие, а смысл, чувство или факт, поэтому чаще стоят в Present Simple. Главное правило — смотреть на контекст и не добавлять -ing автоматически.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2026-05-30T20:07:58Z</dcterms:created>
  <dcterms:modified xsi:type="dcterms:W3CDTF">2026-05-30T20:07:58Z</dcterms:modified>
</cp:coreProperties>
</file>