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 нужна для сохранения жизни на планете и баланса экосистем.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природы: актуальность и ключевые направления
</a:t>
            </a:r>
            <a:endParaRPr lang="en-US" sz="297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и настоящее охраны природы
</a:t>
            </a:r>
            <a:endParaRPr lang="en-US" sz="282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возникли в XIX веке, а сегодня охрана природы — часть государственной политики, отвечающей на глобальные вызовы, включая климат, биоразнообразие и промышленное давление.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биологического разнообразия в природе и обществе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охватывает виды животных, растений, грибков и микроорганизмов, а также их гены и экосистемы, формируя основу жизни на Земле.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видов обеспечивает устойчивость природных систем, защищая их от катастроф и болезней, поддерживая равновесие.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пользы: леса поставляют кислород, опылители помогают сельскому хозяйству, а бактерии очищают воду и почву от загрязнений.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утраты природы: основные причины и последствия
</a:t>
            </a:r>
            <a:endParaRPr lang="en-US" sz="2748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для сельского хозяйства и строительства, а также загрязнение окружающей среды — главные причины ухудшения природных экосистем.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чрезмерная добыча ресурсов приводят к исчезновению редких видов и разрушению природных местообитаний, ухудшая биоразнообразие.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исчезновения видов животных с 1970 по 2020 годы
</a:t>
            </a:r>
            <a:endParaRPr lang="en-US" sz="206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выросло число исчезающих рыб — на 40% за последние 50 лет, что указывает на ухудшение состояния водных экосистем.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исчезающих видов свидетельствует о росте экологических угроз и необходимости срочных мер по сохранению природы.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IUCN, 2021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в 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городов приводит к загрязнению воздуха выбросами транспорта и промышленности, вызывая смог и ухудшая здоровье жителей.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зеленых зон и водных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городских территорий уменьшает количество парковых зон и загрязняет воду, что негативно сказывается на экологии и биоразнообразии.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урбанизации и промышленности на природу
</a:t>
            </a:r>
            <a:endParaRPr lang="en-US" sz="20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Земли выросла на 1,1°C с 1880 по 2020 год, что вызывает глобальные изменения климата и среды обитания.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ведёт к повышению уровня океанов и риску затопления низменных территорий.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увеличивают частоту экстремальных погодных явлений, таких как засухи и наводнения.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Сокращаются места обитания многих видов животных, что угрожает их выживанию и влияет на продовольственную безопасность людей.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изменение климата: научные данные и последствия
</a:t>
            </a:r>
            <a:endParaRPr lang="en-US" sz="20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— природные богатства и угрозы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играют важную роль в производстве кислорода, регулировании климата и поддержании почв. Они служат местом обитания для миллионов видов.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массовой вырубки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Амазонии теряют 17% площади за последние 40 лет, что разрушает экосистемы и ускоряет изменения климата.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13428"/>
            <a:ext cx="4106400" cy="15157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в России, США и Бразилии
</a:t>
            </a:r>
            <a:endParaRPr lang="en-US" sz="2253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доли охраняемых земель, числа защищаемых видов и даты основания первых национальных парков в трёх странах.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применяют разнообразные подходы к охране природы, отражающие национальные особенности и масштабы ресурсов.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IUCN, 2023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49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заповедников и национальных парков
</a:t>
            </a:r>
            <a:endParaRPr lang="en-US" sz="1937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обеспечивают жёсткую защиту редких видов и экосистем, препятствуя их разрушению и вымиранию.
</a:t>
            </a:r>
            <a:endParaRPr lang="en-US" sz="1413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предлагают возможности для экологического просвещения и знакомят людей с природой.
</a:t>
            </a:r>
            <a:endParaRPr lang="en-US" sz="1505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охраны природы с туризмом позволяет развивать экологичное путешествие и стимулировать экономику регионов.
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 — символ борьбы за сохранение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 — один из самых редких и красивых хищников России, занесённый в Красную книгу. Его ареал строго охраняется, что помогает сохранить популяцию и защитить экосистему дальневосточных лесов.
</a:t>
            </a:r>
            <a:endParaRPr lang="en-US" sz="1408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растения в Красной книге: лотос орехоносный
</a:t>
            </a:r>
            <a:pPr algn="ctr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 орехоносный растёт только в ограниченных водоёмах России и нуждается в особой охране. Этот редкий вид вносит важный вклад в биоразнообразие и поддерживает состояние водных экосистем.
</a:t>
            </a:r>
            <a:endParaRPr lang="en-US" sz="1438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России: значение и примеры охраняемых видов
</a:t>
            </a:r>
            <a:endParaRPr lang="en-US" sz="19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среды: виды и воздействие на экосистемы
</a:t>
            </a:r>
            <a:endParaRPr lang="en-US" sz="1901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ежегодно достигает более 300 миллионов тонн в мире, включая свыше 6 миллионов тонн в России, приводя к серьёзным последствиям для животных и среды обитания.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Воздушное загрязнение способствует образованию смога, что усугубляет заболевания дыхательных путей и ухудшает качество жизни городского и сельского населения.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вызывает эвтрофикацию и массовую гибель рыб, а химические вещества значительно снижают плодородие почв и нарушают природные циклы.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переработка отходов: современные технологии и примеры
</a:t>
            </a:r>
            <a:endParaRPr lang="en-US" sz="1901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в 2022 году было собрано свыше 160 тысяч тонн отсортированных отходов, что значительно снизило объёмы захоронений и сэкономило ресурсы для новых производств.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пластика уменьшает выбросы углекислого газа, а современные технологии сортировки и переработки способствуют расширению экосознания и поддержке экологических инициатив.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составляет только 2,5% от всех водных ресурсов Земли, что требует бережного и рационального использования в хозяйстве и быту.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 озёр ухудшает качество питьевой воды и приводит к массовой гибели водных организмов, нарушая равновесие экосистем.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очистных сооружений и соблюдение санитарных норм Российской Федерации помогают контролировать сброс вредных веществ и сохранять здоровье водных систем.
</a:t>
            </a:r>
            <a:endParaRPr lang="en-US" sz="155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Волга регулярно очищается в рамках государственных программ, что способствует улучшению природной среды и укреплению экологической безопасности региона.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ресурсы: значение и способы защиты
</a:t>
            </a:r>
            <a:endParaRPr lang="en-US" sz="28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69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49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37300"/>
            <a:ext cx="571500" cy="45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молодежи в охрану природы: формы участия и результаты
</a:t>
            </a:r>
            <a:endParaRPr lang="en-US" sz="1901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отряды организуют массовые посадки деревьев, улучшая городские и сельские территории и обучая молодежь бережному отношению к природе.
</a:t>
            </a:r>
            <a:endParaRPr lang="en-US" sz="144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по уборке мусора
</a:t>
            </a:r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участвуют в регулярных субботниках, собирая отходы из природных зон и формируя сознательное поведение в отношении чистоты окружающей среды.
</a:t>
            </a:r>
            <a:endParaRPr lang="en-US" sz="1309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волонтерство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Волонтеры работают с природоохранными организациями, развивая ответственность и способствуя распространению экологических знаний среди населения.
</a:t>
            </a:r>
            <a:endParaRPr lang="en-US" sz="12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заповедника: процесс от идеи до реализации
</a:t>
            </a:r>
            <a:endParaRPr lang="en-US" sz="2127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оценки территории до долгосрочного мониторинга экосистемы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экологические организации: структура и основные проекты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ООН (UNEP) разрабатывают глобальные стандарты и инициативы для борьбы с изменением климата и сохранения биоразнообразия по всему миру.
</a:t>
            </a:r>
            <a:endParaRPr lang="en-US" sz="1588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координирует проекты по охране крупных экосистем, включая успешные меры по восстановлению популяции амурского тигра в России и странах Азии.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определяет объекты Всемирного природного наследия, способствуя их охране и включению культурных и природных достопримечательностей в международные программы поддержки.
</a:t>
            </a:r>
            <a:endParaRPr lang="en-US" sz="13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Многоразовые сумки и бутылки как шаг к снижению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эко-сумок и многоразовых бутылок помогает сократить количество пластика и мусора, снижая нагрузку на свалки и загрязнение окружающей среды. Это доступная и эффективная привычка для каждого.
</a:t>
            </a:r>
            <a:endParaRPr lang="en-US" sz="1469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сдача вторсырья: вклад в сохранение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сортировка отходов позволяет перерабатывать материалы повторно, что уменьшает потребление природных ресурсов и загрязнение. Учащиеся активно участвуют в сдаче вторсырья, формируя экологическое сознание.
</a:t>
            </a:r>
            <a:endParaRPr lang="en-US" sz="1469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ответственные привычки: вклад каждого человека
</a:t>
            </a:r>
            <a:endParaRPr lang="en-US" sz="19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отсортированных отходов в Москве демонстрирует рост эффективности системы переработки и положительное влияние на снижение загрязнения и сохранение ресурсов.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 объём отсортированных отходов, собранных в Москве в 2022 году, что показывает успешность современных технологий переработки и их важность для экологии.
</a:t>
            </a:r>
            <a:endParaRPr lang="en-US" sz="1267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 тыс. тонн
</a:t>
            </a:r>
            <a:endParaRPr lang="en-US" sz="401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природопользования Москвы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— ключ к устойчивому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природных ресурсов важно для здоровья людей и баланса экосистем. Совместные усилия государства, бизнеса и граждан создают основу для жизнеспособного и чистого мира для грядущих поколений.
</a:t>
            </a:r>
            <a:endParaRPr lang="en-US" sz="393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2026-05-09T07:09:30Z</dcterms:created>
  <dcterms:modified xsi:type="dcterms:W3CDTF">2026-05-09T07:09:30Z</dcterms:modified>
</cp:coreProperties>
</file>