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 ликвидации РСЧС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службы спасают людей и работают вместе при чрезвычайных ситуациях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службы, которые предупреждают, быстро обнаруживают и ликвидируют чрезвычайные ситуации на всех уровнях.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защита людей в любой опасной ситуации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силы входят в РСЧС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Поисково-спасательные отряды, пожарно-спасательные подразделения и аварийные формирования помогают находить людей, тушить огонь и устранять опасные последствия происшествий.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бригады, кинологи, водолазы, инженеры и авиационные подразделения подключаются там, где нужны срочная помощь, точный поиск или работа в сложных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сил меняется в зависимости от ЧС: где-то важнее эвакуация, где-то — разбор завалов, а где-то — помощь на воде или в воздухе.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силы РСЧС и их задачи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служба за что отвечает и где её работа особенно заметна.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службы своя роль, но результат появляется только при согласованных действиях всех участников.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состава и функций сил РСЧС из учебного материала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пожарно-спасательные подразделения
</a:t>
            </a:r>
            <a:endParaRPr lang="en-US" sz="249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нужно остановить быстро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Пожарно-спасательные подразделения первыми входят в зону риска, чтобы потушить огонь и не дать ему перекинуться дальше. Они работают рядом с дымом, жаром и обрушениями, поэтому действуют очень слаженно и осторожно. Каждая минута здесь имеет значение.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людей из опасной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здания остаются люди, спасатели используют лестницы, дыхательные аппараты и специальный инструмент. Они выводят пострадавших наружу, помогают им дышать и передают медикам. Такая работа особенно важна в школе, доме или торговом центре.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соседних зданий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пожар разгорается, опасность грозит не только одному помещению, но и соседним объектам. Поэтому подразделения охлаждают конструкции, подают воду и создают преграды для огня. Это помогает не допустить большого ущерба и сохранить больше имущества.
</a:t>
            </a:r>
            <a:endParaRPr lang="en-US" sz="8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чрезвычайные ситуации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сравнить, какие происшествия встречаются чаще и требуют постоянной готовности служб.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нужно тем ЧС, где важны быстрая эвакуация, помощь пострадавшим и защита людей от вторичных рисков.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видам чрезвычайных ситуаций и действиям сил РСЧС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08701"/>
            <a:ext cx="391500" cy="3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ликвидации чрезвычайных ситуаций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машины, скорая помощь, лодки и вертолёты доставляют спасателей, вывозят пострадавших и помогают добраться туда, где нет обычной дороги.
</a:t>
            </a:r>
            <a:endParaRPr lang="en-US" sz="117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Рации, телефоны и системы оповещения позволяют передавать команды, координаты и сведения об обстановке между всеми службами без задержек.
</a:t>
            </a:r>
            <a:endParaRPr lang="en-US" sz="1114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Бензорезы, гидравлический инструмент и экскаваторы помогают вскрывать преграды, разбирать завалы и освобождать проходы для спасения людей.
</a:t>
            </a:r>
            <a:endParaRPr lang="en-US" sz="11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одежда, каски, маски и противогазы защищают спасателей от дыма, огня, холода, воды и опасных предметов на месте происшествия.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Носилки, аптечки, перевязочные средства и шины нужны, чтобы быстро помочь пострадавшим и безопасно подготовить их к эвакуации.
</a:t>
            </a:r>
            <a:endParaRPr lang="en-US" sz="11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ликвидация ЧС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сил РСЧС при чрезвычайной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 завалами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обрушения здания спасатели обследуют каждый участок, прислушиваются к звукам и используют технику для поиска пустот. Работать приходится очень осторожно, чтобы не вызвать новое обрушение. Как только человека находят, его сразу передают медикам для осмотра и помощи.
</a:t>
            </a:r>
            <a:endParaRPr lang="en-US" sz="84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горы и открытая местность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в горах легко потерять ориентир, поэтому поиск ведут по следам, картам и сигналам с воздуха. Здесь помогают собаки, квадрокоптеры и альпинистское снаряжение. Главная задача группы — быстро сузить район поиска и не терять время.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требует спасения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работают лодки и катера, а в холодную погоду особенно важны спасательные жилеты и связь. Спасатели быстро подходят к пострадавшим, помогают подняться на борт и доставляют их на берег. После этого люди сразу попадают к медикам.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Поисково-спасательные работы в труднодоступных местах
</a:t>
            </a:r>
            <a:endParaRPr lang="en-US" sz="22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используется при ликвидации ЧС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техника помогает спасателям и в каких ситуациях она особенно нужна.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техника решает разные задачи, но вместе они ускоряют спасение людей и снижают последствия ЧС.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 средствах РСЧС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силы РСЧС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бригады первыми оценивают состояние пострадавших и определяют, кому помощь нужна срочно. Такая сортировка позволяет не терять время там, где счёт идёт на минуты.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Врачебные и фельдшерские команды останавливают кровотечения, фиксируют переломы, помогают при ожогах и травмах. Для этого они используют аптечки, перевязочные материалы, шины и носилки.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первичной помощи пострадавших готовят к эвакуации в больницы или пункты временного размещения. В пути их состояние продолжают контролировать, чтобы не допустить ухудшения.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первые минуты после травмы: именно в это время можно предотвратить тяжёлые последствия. Поэтому медицинские силы РСЧС должны действовать быстро, спокойно и согласованно.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служб в общей операции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соревновательную, а координационную роль каждой службы в ликвидации ЧС.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происшествие, тем важнее совместные действия: сильная сторона одной службы не заменяет работу остальных.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презентации, без статистического источника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водный транспорт и работа в труднодоступных местах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Вертолёты позволяют быстро добраться туда, где нет дороги, а время на спасение ограничено. Их используют для доставки спасателей, врачей и оборудования.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работают катера и лодки: они помогают при паводках, на реках и озёрах, а также при поиске людей, оказавшихся отрезанными водой.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труднодоступных районах авиация и водный транспорт особенно ценны, потому что ускоряют эвакуацию и позволяют начать помощь ещё до полного прибытия наземных сил.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экипировка спасателей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Каска, перчатки, сапоги и специальная одежда защищают спасателя от огня, воды, холода и острых предметов. Такая экипировка помогает работать там, где обычная одежда быстро станет опасной.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жилеты и светоотражающие элементы делают сотрудников заметными в темноте, на дороге и возле места аварии. Это снижает риск случайных травм и помогает быстрее находить спасателей.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опасной среде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экипировка должна быть заметной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РСЧС и участие служб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помощь организуется от места происшествия до федерального уровня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оповещение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Рации, телефоны и системы оповещения помогают быстро передать сигнал о ЧС, назвать место происшествия и вызвать нужные службы без потери времени.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громкоговорители предупреждают людей об опасности, чтобы они успели покинуть зону риска, взять документы и следовать указаниям спасателей.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связь нужна и самим службам: она помогает уточнять обстановку, передавать координаты и согласовывать действия. При сбоях помощь приходит медленнее и становится менее безопасной.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подготовка сил важна заранее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зависит не только от техники, но и от привычки действовать по правилам в стрессовой обстановке.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подготовка заметно повышает готовность: сокращается время реакции и растёт шанс спасти больше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презентации, без статистического источника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совместной работы служб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доме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тушат огонь, спасатели выводят людей, медики оказывают помощь, полиция ограничивает доступ, а коммунальные службы отключают газ и электричество.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нарастает, подключаются эвакуационный транспорт и пункты временного размещения. Это помогает быстро вывести людей и обеспечить им безопасность до стабилизации обстановки.
</a:t>
            </a:r>
            <a:endParaRPr lang="en-US" sz="1371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подтоплении используются лодки, катера и спасательные команды. Они доставляют людей в безопасные места и помогают добраться до тех, кто оказался отрезан водой.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службы работают по единому плану, чтобы не мешать друг другу. Такое взаимодействие ускоряет спасение, уменьшает хаос и снижает общий ущерб.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спасти больше людей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делают работу сил РСЧС быстрее, точнее и безопаснее.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оповещение, исправная техника, связь и учения работают вместе: чем выше готовность, тем больше людей удаётся спасти.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РСЧС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работает как единая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 РСЧС действуют как одна команда: одни спасают, другие лечат, третьи обеспечивают порядок и связь. Чем лучше подготовка, тем быстрее приходит помощь и тем больше людей удаётся защитить.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2026-05-21T01:50:11Z</dcterms:created>
  <dcterms:modified xsi:type="dcterms:W3CDTF">2026-05-21T01:50:11Z</dcterms:modified>
</cp:coreProperties>
</file>