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при Константине: ключевые изменения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и войн к единой власти, новым законам и новой столице.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и переломная эпоха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I правил в 306–337 годах и стал правителем, при котором империя выходила из затяжного кризиса.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века: фон перед Константином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22" y="1153630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II–III веках римский трон часто переходил от одного правителя к другому. Императоры нередко приходили к власти через поддержку армии, а не по чётким правилам.
</a:t>
            </a:r>
            <a:endParaRPr lang="en-US" sz="949" dirty="0"/>
          </a:p>
        </p:txBody>
      </p:sp>
      <p:sp>
        <p:nvSpPr>
          <p:cNvPr id="6" name="Text 3"/>
          <p:cNvSpPr txBox="1"/>
          <p:nvPr/>
        </p:nvSpPr>
        <p:spPr>
          <a:xfrm>
            <a:off x="261655" y="960076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власти
</a:t>
            </a:r>
            <a:endParaRPr lang="en-US" sz="1019" dirty="0"/>
          </a:p>
        </p:txBody>
      </p:sp>
      <p:sp>
        <p:nvSpPr>
          <p:cNvPr id="7" name="Text 4"/>
          <p:cNvSpPr txBox="1"/>
          <p:nvPr/>
        </p:nvSpPr>
        <p:spPr>
          <a:xfrm>
            <a:off x="261622" y="1941934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империи постоянно испытывали давление. На неё нападали разные враги, и войскам приходилось одновременно защищать дальние рубежи и подавлять внутренние смуты.
</a:t>
            </a:r>
            <a:endParaRPr lang="en-US" sz="949" dirty="0"/>
          </a:p>
        </p:txBody>
      </p:sp>
      <p:sp>
        <p:nvSpPr>
          <p:cNvPr id="8" name="Text 5"/>
          <p:cNvSpPr txBox="1"/>
          <p:nvPr/>
        </p:nvSpPr>
        <p:spPr>
          <a:xfrm>
            <a:off x="261655" y="1748350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границы
</a:t>
            </a:r>
            <a:endParaRPr lang="en-US" sz="1019" dirty="0"/>
          </a:p>
        </p:txBody>
      </p:sp>
      <p:sp>
        <p:nvSpPr>
          <p:cNvPr id="9" name="Text 6"/>
          <p:cNvSpPr txBox="1"/>
          <p:nvPr/>
        </p:nvSpPr>
        <p:spPr>
          <a:xfrm>
            <a:off x="261608" y="2730251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слабела из-за расходов на войска и управление. Денег не хватало, монета теряла ценность, а торговля и сбор налогов становились всё менее надёжными.
</a:t>
            </a:r>
            <a:endParaRPr lang="en-US" sz="949" dirty="0"/>
          </a:p>
        </p:txBody>
      </p:sp>
      <p:sp>
        <p:nvSpPr>
          <p:cNvPr id="10" name="Text 7"/>
          <p:cNvSpPr txBox="1"/>
          <p:nvPr/>
        </p:nvSpPr>
        <p:spPr>
          <a:xfrm>
            <a:off x="261641" y="2536667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экономика
</a:t>
            </a:r>
            <a:endParaRPr lang="en-US" sz="1019" dirty="0"/>
          </a:p>
        </p:txBody>
      </p:sp>
      <p:sp>
        <p:nvSpPr>
          <p:cNvPr id="11" name="Text 8"/>
          <p:cNvSpPr txBox="1"/>
          <p:nvPr/>
        </p:nvSpPr>
        <p:spPr>
          <a:xfrm>
            <a:off x="261608" y="3518579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областях местные правители и военные командиры действовали почти самостоятельно. Это показывало, что единая власть в империи ослабла и удерживать порядок становилось труднее.
</a:t>
            </a:r>
            <a:endParaRPr lang="en-US" sz="949" dirty="0"/>
          </a:p>
        </p:txBody>
      </p:sp>
      <p:sp>
        <p:nvSpPr>
          <p:cNvPr id="12" name="Text 9"/>
          <p:cNvSpPr txBox="1"/>
          <p:nvPr/>
        </p:nvSpPr>
        <p:spPr>
          <a:xfrm>
            <a:off x="261641" y="3324995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управления
</a:t>
            </a:r>
            <a:endParaRPr lang="en-US" sz="1019" dirty="0"/>
          </a:p>
        </p:txBody>
      </p:sp>
      <p:sp>
        <p:nvSpPr>
          <p:cNvPr id="13" name="Text 10"/>
          <p:cNvSpPr txBox="1"/>
          <p:nvPr/>
        </p:nvSpPr>
        <p:spPr>
          <a:xfrm>
            <a:off x="261651" y="4306893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сделал армию ещё более влиятельной силой. Солдаты ожидали наград и жалованья, поэтому императорам приходилось всё сильнее зависеть от их поддержки.
</a:t>
            </a:r>
            <a:endParaRPr lang="en-US" sz="949" dirty="0"/>
          </a:p>
        </p:txBody>
      </p:sp>
      <p:sp>
        <p:nvSpPr>
          <p:cNvPr id="14" name="Text 11"/>
          <p:cNvSpPr txBox="1"/>
          <p:nvPr/>
        </p:nvSpPr>
        <p:spPr>
          <a:xfrm>
            <a:off x="261683" y="4113310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 после 306 года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Констанция Хлора в Британии Константин был провозглашён августом. Однако его власть не признали все, потому что империя уже была разделена между несколькими правителями.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Константина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IV века Римская империя напоминала поле борьбы за престол. Союзы заключались быстро, но так же быстро распадались, если менялось соотношение сил.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претендентов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укрепить положение, Константин опирался на верных воинов и союзников в западных областях. Он постепенно расширял влияние, не полагаясь только на формальный титул.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опоры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споров приходило через походы и битвы. Побеждал не тот, кого назначали, а тот, кто мог удержать армию, столицу и поддержку ключевых провинций.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победу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соперники и главные победы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75"/>
            <a:ext cx="4210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Константин укрепил положение в Галлии и Италии, а затем разгромил Максенция у Мульвиева моста в 312 году. Эта победа резко усилила его авторитет.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1238700"/>
            <a:ext cx="4210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Западе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4671911" y="1698675"/>
            <a:ext cx="4210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краткого союза с Лицинием Константин получил нового соперника на Востоке. Их противостояние завершилось только тогда, когда Константин сумел подчинить себе всю империю.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671930" y="1238700"/>
            <a:ext cx="4210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Лицинием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империя снова стала единой
</a:t>
            </a:r>
            <a:endParaRPr lang="en-US" sz="30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Максенцием Константин укрепил власть на Западе и стал главным претендентом на руководство всей империей.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6510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Лицинием оказался временным: борьба продолжалась, а империя ещё оставалась разделённой между несколькими правителями.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860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324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324 году Константин победил Лициния и стал единственным правителем, вернув государству единый центр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императора и новая система управления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усилил личную власть императора: теперь он воспринимался как высший судья и главнокомандующий, чьи решения задавали направление для всей государственной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императора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стало более строгим и выстроенным по ступеням. Решения проходили через цепочку должностных лиц, а провинции подчинялись центру жёстче, чем раньше.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власти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чиновников выросло, потому что империи требовался постоянный контроль над территориями, судами, сбором налогов и выполнением приказов из столицы.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служащих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помогало быстрее реагировать на кризисы, но делало систему менее гибкой. Империя становилась управляемой сверху, а не через местную автономию.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порядок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чиновники и порядок в провинциях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нужны были предсказуемые доходы, чтобы оплачивать армию и чиновников. Поэтому сбор налогов стал регулярнее и теснее связан с обязанностями провинций.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доходы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администрации приобрела большее значение, чем влияние старых городских элит. Важные решения всё чаще принимались не на местах, а по указанию центра.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чиновников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стали внимательнее контролироваться, чтобы уменьшить произвол и задержки при сборе налогов. Это усиливало власть императора даже вдали от столицы.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провинций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помогала содержать армию и поддерживать порядок, но одновременно уменьшала самостоятельность городов, которые раньше играли заметную роль в местной жизни.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городской автономии
</a:t>
            </a:r>
            <a:endParaRPr lang="en-US" sz="11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при Константине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показывают, как защита рубежей и личная власть императора стали связаны между собой.
</a:t>
            </a:r>
            <a:endParaRPr lang="en-US" sz="12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09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
</a:t>
            </a:r>
            <a:endParaRPr lang="en-US" sz="8409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не сделал христианство единственной религией, но резко изменил его положение в империи.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 христианам открыто исповедовать веру и вернуть имущество.
</a:t>
            </a:r>
            <a:endParaRPr lang="en-US" sz="2304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Константина и Лициния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император поддерживал христиан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Миланского эдикта христиане получили право открыто исповедовать веру, а Константин рассчитывал на их поддержку как на силу, способную укрепить порядок в разнородной империи.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опора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делал ставку на епископов, потому что через церковные общины было легче влиять на города и провинции, где требовались дисциплина и единые правила.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влияния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храмов и пожертвования церкви показывали, что новая вера получает не только защиту, но и заметное место в жизни государства и столицы.
</a:t>
            </a:r>
            <a:endParaRPr lang="en-US" sz="900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поддержка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Участвуя в церковных спорах, Константин стремился не столько определить догматы, сколько предотвратить раскол, который мог ослабить империю изнутри.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прежде всего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Языческие культы и новые религиозные силы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Языческие культы при Константине сохранялись, но их влияние постепенно уменьшалось по сравнению с христианскими общинами и епископами.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Константине не произошло мгновенного запрета старой религии: перемены шли постепенно, а центр влияния смещался к христианству.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правления Константина и религиозных изменений в Римской империи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появилась новая столица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2644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 располагался на важном морском пути между Европой и Азией, поэтому новая столица могла быстро связывать разные части империи и контролировать движение людей и товаров.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2644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9498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находился ближе к Балканам и восточным провинциям, где было много богатых городов и военных задач, значит, правителю было проще реагировать на угрозы.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00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проблемам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198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центра власти показывал, что Константин хочет опираться не только на старый Рим, но и на новый стратегический центр, лучше подходящий для огромной империи.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1198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власти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новая столица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34778" y="1492530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строился как город, который сразу должен был показывать величие императора. Его планировка и здания подчеркивали, что власть сосредоточена в руках правителя.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34796" y="1300525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замысел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4778" y="2196142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официальные резиденции делали столицу местом, где принимались важные решения, а не просто крупным городом на перекрестке путей.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34796" y="2004137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управление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34778" y="2899758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церемониальные пространства отражали новую религиозную роль императора и усиливали связь между властью и христианской традицией.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34796" y="2707753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образ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34778" y="3603387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улицы, площади и укрепления создавали впечатление порядка и мощи, что было важно для новой столицы, претендующей на роль центра империи.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34796" y="3411382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силы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634778" y="4307019"/>
            <a:ext cx="41796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Константинополь стал привлекать людей, богатство и чиновников, поэтому восточные провинции получили ещё большее значение в жизни государства.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634796" y="4115014"/>
            <a:ext cx="41796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Востока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символы власти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 памятники при Константине передавали новый образ власти: римский правитель оставался сильным, но всё чаще связывался с христианскими символами.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стало языком политики: оно соединяло старую римскую традицию и новую веру, помогая показать единство империи и особый статус императора.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нумизматике, монументальному искусству и государственной символике эпохи Константина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Никейский собор: спор и решение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2644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собор в Никее прибыли епископы из разных областей империи. Их задача состояла в том, чтобы обсудить спорное учение и найти общую формулу веры.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2644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епископов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9498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спор касался того, как понимать природу Христа и его отношение к Богу-Отцу. Разные взгляды угрожали единству христианской общины.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00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198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утверждение решения, которое помогло церкви говорить более единым голосом. Для императора это означало уменьшение риска внутреннего раскола.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1198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религиозный спор был важен государству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религиозный конфликт превращался в политическую проблему для всей империи.
</a:t>
            </a:r>
            <a:endParaRPr lang="en-US" sz="12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Константина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оставил после себя более сильную императорскую власть. Правитель стал не только полководцем, но и главным судьёй, организатором управления и защитником порядка.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получил Константинополь. Он постепенно превратился в главный центр восточной части империи и надолго изменил политическую карту Средиземноморья.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заняло заметное место в общественной жизни. Церковь получила поддержку, здания, влияние и возможность участвовать в решении важных вопросов.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церкви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римская традиция не исчезла сразу, но империя уже менялась: привычные языческие обычаи постепенно уступали место новым правилам и символам.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смена эпох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1020600"/>
            <a:ext cx="8620800" cy="9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правление Константина стало переломом
</a:t>
            </a:r>
            <a:endParaRPr lang="en-US" sz="3245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2600" y="2649150"/>
            <a:ext cx="20253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переживает частые перевороты, нападения и экономические трудности. На этом фоне борьба за власть становится особенно острой.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61072" y="2649150"/>
            <a:ext cx="20253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побеждает соперников и постепенно объединяет государство. После 324 года у империи снова появляется единый центр власти.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9545" y="2649150"/>
            <a:ext cx="20253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перестраивает управление, армию и налоговую систему. Государство становится более организованным и лучше готовым к новым угрозам.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8034" y="2649150"/>
            <a:ext cx="20253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христианства и основание Константинополя меняют облик империи. Вместе с политическими реформами это делает правление Константина переломным.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Константин: правитель перемен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не просто выиграл борьбу за власть: он перестроил управление, укрепил империю и открыл ей новый религиозный и политический путь.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2026-07-25T23:36:12Z</dcterms:created>
  <dcterms:modified xsi:type="dcterms:W3CDTF">2026-07-25T23:36:12Z</dcterms:modified>
</cp:coreProperties>
</file>