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живёт на Земле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уже более 8 миллиардов человек.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3219" y="0"/>
            <a:ext cx="48689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людей влияет на школы, жильё, транспорт, больницы и работу. География помогает понять, где живут люди и как их распределение меняется по странам, городам и материкам.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численность населения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8,2 млрд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на Земле по оценке ООН в 2024 году.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меняется каждый день: одни люди рождаются, другие умирают, а кто-то переезжает в другую страну.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оценка численности населения мира, 2024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скачок произошёл во второй половине XX века, когда улучшились медицина, питание и санитарные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2000 года население продолжает расти, но темп увеличения заметно замедляется.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2024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 с 1950 года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Тысячелетия медленного роста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древности людей было немного: болезни, голод и войны часто сокращали число жителей. Средняя продолжительность жизни оставалась низкой, поэтому население Земли росло очень медленно и долго почти не менялось. На временной шкале этот этап выглядит как почти ровная линия.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подъём в новое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земледелия, медицины и техники жизнь людей стала безопаснее и дольше. После 1800 года рост населения ускорился особенно сильно, и на шкале это видно как крутой подъём. Именно тогда начался современный демографический взрыв.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население за тысячи лет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население Земли распределяется по частям света. Разница между ними очень велика.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половины жителей Земли живёт в Азии, а меньше всего — в Океании.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численности населения мира, 2024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 частям света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всего людей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две самые населённые страны мира: в каждой живёт более 1,4 миллиарда человек. Их огромная численность сильно влияет на общую картину населения планеты.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группа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 численности идут США, Индонезия, Пакистан и Нигерия. В этих странах живут десятки или сотни миллионов людей, поэтому они заметно выделяются на карте мира.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живёт в городах, потому что там проще учиться, лечиться, покупать товары и находить работу. Городская среда даёт больше возможностей, чем сельская местность.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одной страны люди живут не одинаково: одни районы густо заселены, а другие почти пустые. На это влияют климат, рельеф, транспорт и наличие рабочих мест.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людей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рождаемость, смертность и миграция влияют на численность населения.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629" y="1364608"/>
            <a:ext cx="176725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78883"/>
            <a:ext cx="213008" cy="17040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рост населения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лечение становится доступнее, люди чаще выживают после болезней, а дети реже умирают в раннем возрасте. Это помогает населению расти быстрее.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безопасной воде снижает риск инфекций и делает жизнь в городах и сёлах более здоровой. Без воды трудно поддерживать нормальные условия жизни.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еды достаточно и она разнообразная, семьи легче заботятся о здоровье детей. Недоедание, наоборот, замедляет рост населения и ухудшает жизнь людей.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 людей возможностей учиться, тем чаще они позже создают семью и планируют меньше детей. Это особенно заметно в странах с высоким уровнем образования.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работа, жильё и социальная поддержка, семьи могут увереннее планировать будущее. В таких условиях рождаемость обычно становится ниже.
</a:t>
            </a:r>
            <a:endParaRPr lang="en-US" sz="12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рождаемости связаны не только с культурой, но и с уровнем жизни, доступом к образованию и медицинской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 в Африке означает более быстрый рост населения, а в Европе и Северной Америке рост замедляется.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оценки по регионам, 2024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детей рождается в разных регионах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растут быстрее деревень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учёба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привлекают людей большим выбором профессий, университетов и учебных курсов. Это особенно важно для молодых людей, которые хотят получить образование и построить карьеру.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легче найти школу, больницу, магазин и кружки, а также быстрее добраться до нужного места. Поэтому семьи чаще переезжают туда, где жизнь кажется удобнее и разнообразнее.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создаёт и трудности: пробки, дефицит жилья, шум, нехватку зелёных зон и загрязнение воздуха. Поэтому городам нужно заранее планировать развитие.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уже живёт в городе, тем быстрее он растёт дальше: появляются новые дома, дороги, предприятия и сервисы. Так население концентрируется в крупных центрах.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показывают, как будет меняться численность населения Земли в ближайшие десятилетия.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продолжит расти, но уже медленнее, чем в XX веке. Прогнозы зависят от рождаемости, смертности и продолжительности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прогнозы численности населения мира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численности населения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может остановиться или замедлиться из-за снижения рождаемости и старения населения, когда пожилых людей становится больше, а молодых — меньше.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мира уже превышает 8 миллиардов человек и продолжает увеличиваться, хотя темпы роста постепенно снижаются.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2080-е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прогнозам ООН, население может достичь пика примерно в 10,3 миллиарда человек, если сохранятся нынешние демографические тенденции.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население может перестать расти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последние десятилетия человечество прошло путь от 2,5 до более чем 8 миллиардов человек, а дальше рост продолжится, но уже не так резко.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скачок пришёлся на период после 1950 года. К 2050 году население ещё увеличится, но темп роста заметно снизится.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оценки за 1950, 2000, 2024 и прогноз на 2050 год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было и будет через столетие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точная статистика населения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способом подсчёта остаётся перепись: её проводят примерно раз в десять лет. Она даёт подробную картину о том, сколько людей живёт в стране и где они находятся.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школ и больниц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жителей посчитано неточно, в районе могут построить слишком мало школ, больниц или дорог. Точная статистика помогает понять, какие услуги нужны людям прямо сейчас.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 переписями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ждать следующей переписи, используют сведения о рождениях, смертях, миграции и государственные реестры. Так численность населения можно обновлять чаще и точнее.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имеют цену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ошибка в цифрах влияет на распределение денег и ресурсов. Поэтому статистики постоянно сравнивают разные источники и проверяют, насколько данные совпадают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считают население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собирают в странах, затем сравнивают и уточняют на уровне ООН.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без которой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живёт на Земле, тем выше спрос на пресную воду. В одних местах её хватает, а в других уже приходится экономить каждый литр и строить сложные системы доставки и очистки.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энергия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население требует больше продуктов, электричества и топлива. Чтобы обеспечить людей, нужно развивать сельское хозяйство, энергетику и транспорт, не нанося лишнего вреда природе.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становится больше, увеличивается количество мусора, дыма и сточных вод. На карте мира это особенно заметно в крупных городах и густонаселённых районах, где нагрузка на среду самая высокая.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ресурсы Земли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77" y="2215872"/>
            <a:ext cx="291463" cy="2331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2191591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2202918"/>
            <a:ext cx="291463" cy="25907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населении мира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восьмой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живёт больше людей, чем в любой другой стране: примерно каждый восьмой житель Земли — индиец. Это показывает, насколько неравномерно распределено население.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максимум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на планете живёт больше людей, чем когда-либо прежде. Впервые в истории человечества население Земли превысило 8 миллиардов человек.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и пусто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территории заселены очень густо, а другие почти пустуют. На распределение людей влияют климат, рельеф, вода, работа и удобство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после 2000 года линия становится менее крутой. Это значит, что население растёт, но уже не так стремительно, как раньше.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продолжается, однако во многих странах семьи становятся меньше, а люди живут дольше. Поэтому демографическое увеличение идёт медленнее.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сравнение оценок и прогнозов численности населения мира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быстрее: рост или замедление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людей много, но рост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 Земле живёт более 8 миллиардов человек, и это число ещё будет меняться. Население растёт, но неравномерно, а его будущее зависит от рождаемости, медицины, миграции и ресурсов.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2026-06-02T11:17:51Z</dcterms:created>
  <dcterms:modified xsi:type="dcterms:W3CDTF">2026-06-02T11:17:51Z</dcterms:modified>
</cp:coreProperties>
</file>