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 и официально-деловой стиль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книжные слова и писать документы правильно.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официальный стиль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точно сообщать просьбы, факты и поручения в школе, учреждениях и переписке. В документах важны понятные формулировки, потому что здесь нельзя полагаться на догадки или эмоции.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книжная лексика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письма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 чаще используется в учебниках, книгах и официальных текстах. Она помогает выражать мысль строго, точно и без лишних подробностей.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звучание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слова, как «содействие», «уведомление», «предоставить», звучат делово и серьёзно. В обычном разговоре они встречаются редко, потому что слишком нейтральны и формальны.
</a:t>
            </a:r>
            <a:endParaRPr lang="en-US" sz="954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слова помогают избежать двусмысленности. Когда нужно оформить просьбу, сообщение или справку, важно выбрать выражение, которое нельзя понять по-разному.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эмоций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книжной лексике почти нет разговорной яркости и оценочности. Она подходит для текстов, где главное — факт, действие и результат, а не настроение автора.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документов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книжные слова часто встречаются в заявлениях, приказах, расписках и объявлениях. Они делают текст аккуратным, понятным и единым по стилю.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 подъезда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друга обсуждают школьное мероприятие: один говорит просто и быстро, второй отвечает так же непринуждённо. Здесь естественно звучат привычные слова, потому что разговор идёт легко и без официальности. Тон живой, эмоциональный и короткий.
</a:t>
            </a:r>
            <a:endParaRPr lang="en-US" sz="871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бланка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Совсем иначе выглядит ситуация, когда ученик пишет заявление или просит справку. Тогда вместо «помоги мне» выбирают «окажите содействие» или «прошу предоставить». В документе важны точность, вежливость и строгая форма, а не разговорная простота.
</a:t>
            </a:r>
            <a:endParaRPr lang="en-US" sz="862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и книжные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 стилям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значение выражается по-разному в речи и документах.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 выбирает более строгие и единообразные слова, чтобы текст звучал точно и однозначно.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традиция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67" y="16914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205" y="1704308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456" y="1691475"/>
            <a:ext cx="17865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2656" y="17149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081" y="1714935"/>
            <a:ext cx="239100" cy="191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официально-деловой речи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даты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документах указывают конкретные числа, сроки и даты. Это делает текст проверяемым и помогает сразу понять, когда произошло событие или когда нужно выполнить действие.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 должности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официальных текстах обязательно называют фамилии, имена, должности и названия учреждений. Такие сведения помогают точно определить участников и адресата документа.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по образцу: обращение, сообщение или просьба, основание, дата и подпись. Благодаря этому документ легко читать и быстро находить нужную информацию.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речь не любит шуток, оценок и разговорных слов. В ней важны спокойный тон, нейтральность и отсутствие выражений, которые могут звучать слишком лично.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 документах составляют так, чтобы их нельзя было понять двояко. Поэтому выбирают точные слова и избегают расплывчатых формулировок.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документах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деловых текстах особенно заметны слова, называющие действия и документы: заявление, рассмотрение, оформление, уведомление.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существительных показывает, что документ фиксирует факты, а не эмоции и личные впечатления.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за официально-деловыми текстами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документе часто пишут не «рассмотрели», а «рассмотрение». Такая форма звучит строже и короче, а главное — делает текст безличным. Внимание сосредоточено на результате, а не на том, кто именно выполняет действие.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действие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-ние и -тие помогают оформить сообщение без лишних деталей. «Выполнение», «оформление», «уведомление» сразу создают официальный тон. В тексте они выглядят аккуратно и уместно, особенно рядом с датами и подписями.
</a:t>
            </a:r>
            <a:endParaRPr lang="en-US" sz="69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результат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Отглагольные существительные в документах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канцелярские обороты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формулы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«в соответствии с» и «на основании» показывают, что документ опирается на правило, приказ или другой официальный источник. Это делает текст точным и понятным для всех участников.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«в связи с» и «в целях» помогают кратко объяснить причину или задачу документа. Они часто встречаются в приказах, объявлениях и служебных сообщениях.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«прошу предоставить» подходит для заявлений и обращений. Она звучит уважительно, но при этом сохраняет деловой характер и не превращается в разговорную просьбу.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по делу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«довожу до сведения» помогает официально сообщить важную информацию. Он уместен там, где нужно передать факт спокойно, без лишних эмоций и пояснений.
</a:t>
            </a:r>
            <a:endParaRPr lang="en-US" sz="845" dirty="0"/>
          </a:p>
        </p:txBody>
      </p:sp>
      <p:sp>
        <p:nvSpPr>
          <p:cNvPr id="14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внимания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«принять к сведению» означает, что информация получена и учтена. Такой оборот часто используется в служебной переписке и помогает завершить сообщение чётко.
</a:t>
            </a:r>
            <a:endParaRPr lang="en-US" sz="8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официального документа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заявления и похожих документов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признаки точности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данные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официальном тексте важны точные сведения: даты, номера, адреса, фамилии и названия. Они исключают двусмысленность и помогают сразу понять, о каком событии или документе идёт речь.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деловой речи выбирают слова без оценки и эмоций. Вместо размытых слов вроде «хороший» или «классный» используют формулировки, которые называют действие, факт или результат.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документа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встречаются слова типа «назначен», «выдан», «зарегистрирован», «рассмотрен». Они передают официальное действие кратко и точно, без лишних пояснений и личного отношения автора.
</a:t>
            </a:r>
            <a:endParaRPr lang="en-US" sz="845" dirty="0"/>
          </a:p>
        </p:txBody>
      </p:sp>
      <p:sp>
        <p:nvSpPr>
          <p:cNvPr id="13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смысл
</a:t>
            </a:r>
            <a:pPr algn="l" indent="0" marL="0">
              <a:lnSpc>
                <a:spcPct val="80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 нужна, чтобы текст нельзя было понять по-разному. В документах каждое слово подбирают так, чтобы сообщение оставалось однозначным и подходило для официальной ситуации.
</a:t>
            </a:r>
            <a:endParaRPr lang="en-US" sz="815" dirty="0"/>
          </a:p>
        </p:txBody>
      </p:sp>
      <p:sp>
        <p:nvSpPr>
          <p:cNvPr id="14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текста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расплывчатых выражений и ошибок в данных, тем надёжнее документ. Точность делает текст удобным для проверки, хранения и использования в школе или учреждении.
</a:t>
            </a:r>
            <a:endParaRPr lang="en-US" sz="8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документы и их 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и формулы чаще всего встречаются в основных документах школьной и деловой переписки.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документа есть свои устойчивые слова и своя задача: просить, подтверждать или распоряжаться. Это помогает быстро узнавать тип текста и правильно его оформлять.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деловая письменность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Заявление как образец официального текста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Заявление всегда начинается с указания адресата: директора, администрации, классного руководителя или другого лица. Это помогает сразу понять, кому предназначена просьба и кто должен её рассмотреть.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себе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обычно сообщают сведения об авторе: фамилию, имя, класс или должность. Такие данные нужны, чтобы документ можно было правильно оформить и связать с конкретным человеком.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просьба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заявления находится просьба, выраженная словами «прошу», «разрешить», «предоставить», «принять» или «зачислить». Формулировка должна быть короткой, точной и без лишних подробностей.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подпись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в заявлении указывают причину или основание просьбы. В конце обязательно ставят дату и подпись, чтобы документ имел официальную силу и был завершён правильно.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образец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Заявление удобно изучать как пример делового текста: в нём нет эмоций, а каждая часть выполняет свою роль. Такая структура помогает писать ясно и по правилам.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882" y="21911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07" y="22146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557" y="21911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202" y="2191175"/>
            <a:ext cx="23820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9015" y="2191175"/>
            <a:ext cx="17865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книжной лексике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Расплывчатые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«надо как-то решить» или «быстро оформить что-нибудь» звучат неточно. В деловом тексте нужно прямо назвать действие, срок и предмет, чтобы не возникало вопросов.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вставки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официальной речи неуместны слова вроде «клёво», «супер» или «прикольно». Они создают слишком свободный и разговорный тон, который не подходит для документа или обращения.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школьники выбирают слово не по смыслу, а «похожее на официальное». Но книжное слово должно точно подходить к ситуации, иначе текст становится неестественным и ошибочным.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без нужды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слова, повторённые несколько раз, делают текст тяжёлым и скучным. Лучше использовать уместные синонимы или местоимения, если это не нарушает точность и ясность.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в одном документе смешивают деловые формулы и слишком бытовые выражения. Такой текст выглядит неаккуратно и показывает, что стиль выбран неправильно.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создают официальный тон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слов важны и реквизиты: номер, подпись, дата, адрес и название организации.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официального тона создают нейтральные слова и готовые формулы. Точные данные усиливают деловую ясность и делают документ удобным для проверки.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деловая письменность, обобщение учебных примеров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официальный стиль отличается от научного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текста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 нужен для просьб, распоряжений, подтверждений и сообщений. Научный стиль объясняет явления, доказывает мысли и помогает понять, почему что-то происходит.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изложения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официальном тексте меньше рассуждений и примеров, зато больше готовых формул и реквизитов. В научном тексте, наоборот, важны объяснения, доказательства и последовательный ход мысли.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стиля требуют точности, но используют её по-разному. Научный стиль опирается на термины, а официальный — на нейтральные слова, канцелярские обороты и названия документов.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сравнения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 помогает узнать и понять, а официальный — оформить и закрепить. Поэтому у них разные задачи, хотя в обоих случаях нельзя допускать неточностей.
</a:t>
            </a:r>
            <a:endParaRPr lang="en-US" sz="9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 в жизни шестиклассника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заявления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обращении к директору, в библиотеку или к классному руководителю нужны слова «прошу», «разрешите», «предоставьте». Они помогают написать вежливый и понятный текст без лишних эмоций.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Объяснительная записка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объяснить опоздание или другой поступок, книжная лексика помогает говорить спокойно и точно. Такой текст должен сообщать факты, а не оправдываться разговорными словами.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с учителем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для учителя или администрации звучит лучше, если в нём есть нейтральные и уважительные слова. Это показывает, что ученик умеет выбирать подходящий тон общения.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деловым языком пригодится не только в школе, но и позже. Оно помогает оформлять документы, задавать вопросы вежливо и говорить грамотно в разных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бытовой речи к деловой форме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в слове бытовой простоты и тем больше официальной точности, уместной в документах.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разговорного к официальному слову показывает рост строгости и стандартности. В деловом тексте выбирают более точные и нейтральные варианты.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традиция, учебные примеры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правил для официальных текстов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кратким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текст не должен быть длинным и запутанным. В нём оставляют только то, что действительно нужно для просьбы, сообщения или подтверждения.
</a:t>
            </a:r>
            <a:endParaRPr lang="en-US" sz="861" dirty="0"/>
          </a:p>
        </p:txBody>
      </p:sp>
      <p:sp>
        <p:nvSpPr>
          <p:cNvPr id="11" name="Text 3"/>
          <p:cNvSpPr txBox="1"/>
          <p:nvPr/>
        </p:nvSpPr>
        <p:spPr>
          <a:xfrm>
            <a:off x="2334525" y="19147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нейтрально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избегать эмоций, шуток и разговорных слов. Вместо них выбирают спокойные и точные формулировки, которые подходят для документа и не вызывают лишних вопросов.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шаблоны
</a:t>
            </a:r>
            <a:pPr algn="l" indent="0" marL="0">
              <a:lnSpc>
                <a:spcPct val="80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обороты делают текст понятным и привычным для чтения. Они помогают оформить заявление, справку, расписку или объявление по принятому образцу.
</a:t>
            </a:r>
            <a:endParaRPr lang="en-US" sz="879" dirty="0"/>
          </a:p>
        </p:txBody>
      </p:sp>
      <p:sp>
        <p:nvSpPr>
          <p:cNvPr id="13" name="Text 5"/>
          <p:cNvSpPr txBox="1"/>
          <p:nvPr/>
        </p:nvSpPr>
        <p:spPr>
          <a:xfrm>
            <a:off x="2334525" y="36523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факты
</a:t>
            </a:r>
            <a:pPr algn="l" indent="0" marL="0">
              <a:lnSpc>
                <a:spcPct val="8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Даты, фамилии, адреса, номера и названия должны быть написаны без ошибок. В официальном тексте даже маленькая неточность может изменить смысл документа.
</a:t>
            </a:r>
            <a:endParaRPr lang="en-US" sz="925" dirty="0"/>
          </a:p>
        </p:txBody>
      </p:sp>
      <p:sp>
        <p:nvSpPr>
          <p:cNvPr id="14" name="Text 6"/>
          <p:cNvSpPr txBox="1"/>
          <p:nvPr/>
        </p:nvSpPr>
        <p:spPr>
          <a:xfrm>
            <a:off x="4346550" y="28126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грамотностью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в деловом тексте особенно важны, потому что они поддерживают аккуратность и доверие. Каждый элемент должен соответствовать цели документа.
</a:t>
            </a:r>
            <a:endParaRPr lang="en-US" sz="8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 помогает говорить точно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лексика и официально-деловой стиль учат писать ясно, вежливо и без лишних эмоций. Если подбирать слова точно, любой документ становится понятным и надёжным.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2026-05-28T04:38:46Z</dcterms:created>
  <dcterms:modified xsi:type="dcterms:W3CDTF">2026-05-28T04:38:46Z</dcterms:modified>
</cp:coreProperties>
</file>