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названиями приёмов пищи в английском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breakfast, lunch, dinner, supper и tea употребляются с артиклем и без него.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приёмов пищи встречаются в диалогах, текстах и тестах постоянно. Ошибки возникают из-за переноса правил русского языка и из-за того, что в английском значение слова часто важнее его формы.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школьного английского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правило: названия приёмов пищи обычно без артикля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значении breakfast, brunch, lunch, dinner, supper и tea чаще всего употребляются без артикля, когда речь идёт о самом приёме пищи как о действии или привычке.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говорите о регулярной привычке, а не об отдельном событии, артикль обычно не нужен. Именно поэтому в учебных текстах и диалогах нулевой артикль встречается чаще всего.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особенно устойчива в повседневных сочетаниях с глаголами и предлогами: have breakfast, at lunch, after dinner, before tea. Такие формы звучат естественно и не требуют добавления артикля.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появляется только тогда, когда название приёма пищи конкретизируется. Без этой конкретизации слово воспринимается как общее обозначение повседневной 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употребления артиклей с названиями приёмов пищи
</a:t>
            </a:r>
            <a:endParaRPr lang="en-US" sz="105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базовое употребление и формы с артиклем: это помогает увидеть, когда речь идёт об общем приёме пищи, а когда — о конкретном событии.
</a:t>
            </a:r>
            <a:endParaRPr lang="en-US" sz="1103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артикль — базовая форма; a/an и the появляются при конкретизации, описании или ссылке на известную трапезу.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употребления с примерами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артикль с названием приёма пищи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значении слова, наличии уточнений и степени конкретности контекста.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Breakfast: самый устойчивый и частотный пример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говорят have breakfast, before breakfast, after breakfast и at breakfast. В таких фразах breakfast обозначает не событие, а привычный приём пищи, поэтому артикль не нужен.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школьный завтрак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завтрак как событие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завтрак описан подробнее, появляется a breakfast: a hotel breakfast, a healthy breakfast, a special breakfast. Здесь слово уже обозначает отдельный, конкретный вариант завтрака, а не просто ежедневную еду.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Brunch: современный приём пищи с особой семантикой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Brunch чаще всего употребляется без артикля, когда речь идёт о привычном действии: go for brunch, have brunch on Sunday, meet for brunch. Это нейтральная и естественная модель.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 brunch появляется, когда brunch становится отдельным мероприятием: благотворительным, праздничным или заранее запланированным. В этом случае слово воспринимается как одно из возможных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Brunch объединяет черты breakfast и lunch, поэтому особенно хорошо показывает, что артикль зависит не от самого слова, а от того, как именно оно употреблено в предложении.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brunch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brunch используется, если собеседники уже знают, о каком мероприятии идёт речь, либо оно было упомянуто ранее. Здесь артикль подчёркивает определённость и общую осведомлённость.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британского и американского английского в учебной грамматике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требуют внимания не только к артиклю, но и к национальному варианту английского языка, в котором они употребляются.
</a:t>
            </a:r>
            <a:endParaRPr lang="en-US" sz="123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почти всегда нейтрален, а dinner зависит от региона: в Британии и США его значение распределяется по-разному.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 и dinner: различия по смыслу и региону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Supper: более традиционное и разговорное слово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Supper чаще звучит в британском английском и в более семейной или традиционной речи. В повседневных фразах обычно говорят have supper, after supper и before supper.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the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supper используют, когда собеседники уже знают, о какой трапезе идёт речь. Артикль показывает, что событие конкретно и уже определено контекстом.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 supper употребляется, если речь идёт об отдельном ужине как событии или о специальном угощении. Тогда слово обозначает не привычную еду, а один конкретный случай.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Supper помогает увидеть, что английский различает не только время еды, но и степень её формальности, привычности и известности в разговоре.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базовой моделью остаётся нулевой артикль, особенно в нейтральных повседневных выражениях.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артиклей с названиями приёмов пищи
</a:t>
            </a:r>
            <a:endParaRPr lang="en-US" sz="103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трапеза, тем вероятнее a/an или the; однако в большинстве случаев английский выбирает форму без артикля.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моделей употребления артикля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Tea: напиток и приём пищи в одном слове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как напиток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значении напитка tea обычно употребляется без артикля: drink tea, like tea, make tea. Здесь слово обозначает обычное вещество или привычное действие, а не отдельный предмет или событие.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как приём пищи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tea означает трапезу, артикль тоже чаще всего не нужен: have tea, at tea, for tea. Такое употребление особенно естественно в британском английском и в семейной речи.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событие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 tea или the tea появляется, если речь идёт об отдельном организованном угощении, заранее известном собеседникам. Тогда слово обозначает не привычку, а конкретный случай.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 закреплённые названия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afternoon tea и evening tea устойчиво называют особый формат еды или угощения. В них важен не буквальный перевод, а традиция, которая закрепила именно такое употребление.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в британской культуре и повседневной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с чашками чая, сэндвичами и лёгкими закусками помогает увидеть не только напиток, но и культурное значение слова. Именно такой образ точнее передаёт британскую традицию.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at tea, for tea и have tea показывают, что tea воспринимается как название трапезы. В этих сочетаниях артикль обычно не нужен, потому что речь идёт о стандартной модели.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Англии tea чаще может заменять слово dinner или supper в значении вечерней еды. Поэтому один и тот же контекст в разных регионах Великобритании интерпретируется по-разному.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лёгкий ужин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британском английском tea нередко обозначает поздний лёгкий приём пищи, особенно в семейной обстановке. Такое значение хорошо известно в разговорной речи и связано с бытовой традицией, а не только с напитком.
</a:t>
            </a:r>
            <a:endParaRPr lang="en-US" sz="10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употребления артиклей с названиями приёмов пищи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уточняющие слова делают название приёма пищи более определённым и часто требуют артикля.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конкретно описано событие, тем вероятнее появление a или the. Уточнители не просто украшают фразу, а задают нужный грамматический выбор.
</a:t>
            </a:r>
            <a:endParaRPr lang="en-US" sz="109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Конкретизация через прилагательные и уточнители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544" y="1191478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1953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3814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1630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без артикля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breakfast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have breakfast воспринимается как стандартная модель, где breakfast обозначает обычный приём пищи. Артикль здесь не нужен, если не добавлено специальное уточнение или описание события.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to lunch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go to lunch тоже обычно сохраняет нулевой артикль. Оно описывает привычное действие, а не отдельный, заранее выделенный обед как особое мероприятие.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dinner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after dinner слово dinner выступает как общее название еды, поэтому артикль опускается. Такая форма особенно частотна в нейтральной повседневной речи и учебных текстах.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supper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at supper сохраняет безартиклевое употребление, потому что supper обозначает сам приём пищи. Ошибка возникает, если механически добавлять the или a без конкретного контекста.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tea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for tea широко встречается в британском варианте английского и тоже обычно не требует артикля. Оно может обозначать как напиток, так и приём пищи, в зависимости от 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выбирается a, а когда the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артикля: от общего значения к конкретному событию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частотность в корпусе, а учебное распределение типичных значений: в Британии шире употребляются tea и supper, в США доминируют breakfast, lunch и dinner.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по материалу презентации; значения приведены как учебная иллюстрация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затрагивает не только лексику, но и интерпретацию текста: dinner в Британии и США не всегда означает одно и то же.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English и American English: различия в употреблении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артикль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добавлять артикль к устойчивым сочетаниям, где он не нужен: the breakfast, the lunch, the dinner after school. В нейтральном случае такие формы звучат неестественно.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понимание tea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tea может обозначать и напиток, и приём пищи. Если не учитывать это различие, легко ошибиться в выборе артикля и неправильно понять смысл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dinner и supper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нередко считают dinner и supper полными синонимами. На деле их выбор зависит от регионального варианта английского и от того, насколько традиционной или разговорной является ситуация.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без 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 и тогда, когда a или the ставятся просто по привычке, без конкретизации. В английском артикль должен опираться на смысл, а не на механическое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употребления артиклей с названиями приёмов пищи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помогают увидеть основную модель: нейтральное употребление без артикля и конкретизацию с артиклем или описанием.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удобнее не отдельные правила, а типовые пары. В большинстве нейтральных ситуаций артикль опускается, а уточнение сразу делает форму более конкретной.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примеров для 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контекст меняет значение одного и того же слова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уже накрыт стол, и семья спокойно садится ужинать. Здесь dinner звучит как привычная часть дня, без особого акцента на событии. Контекст показывает не уникальную церемонию, а повседневную еду, поэтому артикль не требуется.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семейный вечер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известное событие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обсуждают праздник, после которого должен пройти ужин. В такой ситуации the dinner указывает на конкретное, всем понятное мероприятие. Само слово не меняется, но артикль сразу делает значение определённым и узнаваемым.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артикль зависит от значения, а не от самого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приёмов пищи обычно остаются без артикля, когда обозначают привычную еду. Но стоит появиться уточнению, известному событию или особой традиции, и выбор a/an или the становится необходимым.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2026-05-31T14:52:25Z</dcterms:created>
  <dcterms:modified xsi:type="dcterms:W3CDTF">2026-05-31T14:52:25Z</dcterms:modified>
</cp:coreProperties>
</file>