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1. Work &amp; Play: работа и игра в английском языке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делах, отдыхе и привычках по-английски.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Work &amp; Play важна в 7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описывать обычный день: уроки, обязанности дома, любимые занятия и отдых. Она закрепляет лексику school, chores, hobbies, sports, games и тренирует частотные наречия в живых, понятных подросткам ситуациях.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минимум по теме work and play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запомнить слова work, play, homework, chores, school, job, task, hobby, game, sport, team, rest, free time и routine. Они помогают назвать и обязанности, и занятия для удовольствия.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дня пригодятся сочетания do homework, help at home, play football, go skating, read books, use a computer, practise a sport и clean the room. Эти фразы легко использовать в коротких ответах.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usually, often и after school делают речь точнее. С их помощью можно показать, как часто ученик занимается делами, играет с друзьями или отдыхает после уроков.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характер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busy, free, active, relaxing, hard и easy уточняют, каким кажется дело или занятие. Они помогают сказать, что одно занятие требует усилий, а другое даёт отдых и удовольствие.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словарь нужен, чтобы отличать обязанность от выбора. Одни слова описывают то, что нужно сделать, другие — то, чем приятно заниматься в свободное время.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work и play в жизни школьника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части изображения школьник занят учебой: читает, пишет и выполняет домашнее задание. Такие действия легко подписать по-английски: do homework, study, tidy the desk.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ситуация показывает простые обязанности дома. Здесь уместны подписи clean the room, help at home и make the bed. Они помогают увидеть, что work бывает и вне школы.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начинается свободное время: play basketball, ride a bike, meet friends. Эти примеры связывают слово play не только с играми, но и с активным отдыхом.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подписи делают картинку полезной для запоминания слов. Лучше использовать простые фразы, которые школьник может сразу понять и повторить без перевода.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дня: сколько времени уходит на учёбу и отдых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день семиклассника состоит из нескольких равных по важности частей, а не только из уроков и домашних дел.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 сон и школу, но свободное время тоже занимает заметную часть дня. Значит, баланс важен каждый день.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Module 1, без статистической выборки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для рассказа о привычках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подходит для привычек, повторяющихся действий и расписания. С ним удобно говорить о том, что ученик делает каждый день, по выходным или после уроков.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do my homework every day, She helps her mother on Saturdays и We play basketball after school показывают, как описывать обычные дела без сложных конструкций.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 этим временем стоят every day, on Mondays, after school, in the evening и at weekends. Они помогают понять, что действие повторяется регулярно.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глагол обычно получает окончание -s: plays, helps, watches, studies. Это важная особенность, которую нужно замечать в речи и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and play: сравнение слов и смыслов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похожие слова в английском языке связаны с разными ситуациями, целями и ощущениями.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связано с обязанностью и результатом, play — с выбором и удовольствием, а hobby и rest показывают свободное время и восстановление.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Work &amp; Play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2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слово: work, play, homework или hobby
</a:t>
            </a:r>
            <a:pPr algn="l" indent="0" marL="0">
              <a:lnSpc>
                <a:spcPct val="80000"/>
              </a:lnSpc>
              <a:buNone/>
            </a:pPr>
            <a:r>
              <a:rPr lang="en-US" sz="262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смыслу предложения и ситуации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0770" y="2239955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1048" y="2239955"/>
            <a:ext cx="484838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9133" y="2239955"/>
            <a:ext cx="484838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 как часть детского досуга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football, play tennis и другие командные игры показывают, как английский язык связывает движение, правила и общую цель. Такие занятия учат сотрудничать и быстро реагировать.
</a:t>
            </a:r>
            <a:endParaRPr lang="en-US" sz="1598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 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play chess или play board games помогает говорить о занятиях, где важны внимание, терпение и умение ждать своего хода. Это хороший пример точного употребления.
</a:t>
            </a:r>
            <a:endParaRPr lang="en-US" sz="1544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play the piano показывает, что play относится не только к спорту, но и к музыке. Здесь важно запомнить: инструмент обычно стоит с артиклем the.
</a:t>
            </a:r>
            <a:endParaRPr lang="en-US" sz="1563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active games, outdoor games и team games описывают подвижный отдых с друзьями. Они расширяют словарь и помогают говорить о полезной активности после школы.
</a:t>
            </a:r>
            <a:endParaRPr lang="en-US" sz="1559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 games тоже входят в тему досуга, но их стоит называть точно и уместно. Важно уметь сказать, когда игра — это отдых, а когда она занимает слишком много времени.
</a:t>
            </a:r>
            <a:endParaRPr lang="en-US" sz="15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отдых после работы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учебы полезно сделать небольшой перерыв: take a break, have a rest или go for a walk. Даже несколько минут помогают переключиться и вернуть внимание к делу.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вместо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разминка, stretching или игра на свежем воздухе уменьшают напряжение после сидячей работы. Это особенно важно, если долго писали, читали или работали за экраном.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drink water тоже уместна в теме отдыха. Короткий перерыв, вода и спокойная обстановка помогают чувствовать себя лучше и не терять силы на следующих уроках.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учёбы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разумного отдыха легче снова начинать задания, меньше усталость и выше концентрация. Поэтому перерыв — это не потеря времени, а часть хорошего режима дня.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школьники делают после уроков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у подростков обычно чередуются обязанности, активные занятия и короткий отдых; многое зависит от привычек и расписания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доли у дел, связанных с учёбой и восстановлением сил, поэтому after school time почти всегда включает разные виды активности.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Module 1; условные данные для сравнения видов занятий.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помогают вовремя заметить, что игры начинают мешать режиму дня.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появляются усталость, забытые задания и раздражительность, пора сократить экранное время и вернуть баланс между делами и отдыхом.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Module 1, 7 класс.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обязанности школьника: примеры английских фраз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показывают, как ежедневные дела помогают говорить о responsibility и self-organisation.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небольшие дела формируют привычку планировать время и выполнять обязанности без напоминаний.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daily routine and chores.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поле важен каждый игрок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начала матч спокойно: один ученик стал captain, другой поддерживал partner, а остальные быстро took turns и слушали друг друга. Они не спорили из-за ошибки, потому что знали общую цель — играть честно и помочь команде win together.
</a:t>
            </a:r>
            <a:endParaRPr lang="en-US" sz="1416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 работает как игра 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ребята делили задания, shared ideas и carefully listened to each other. Когда возникла трудность, они helped the group and chose a new plan. В конце каждый понял: teamwork нужен не только в спорте, но и в обычной школьной жизни.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и английские слова для сотрудничества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хорошего распорядка дня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спокойно: школьник собирается без спешки, завтракает и помнит о своих делах. Утром важно не терять время и настроиться на учёбу.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остаётся место для sport or play, общения с друзьями и спокойных занятий. Такой вечер помогает сохранить энергию.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идут homework и небольшие chores. Затем можно сделать короткий перерыв, чтобы отдохнуть и не уставать раньше времени.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дня школьник готовит вещи на завтра и старается лечь спать вовремя. Это помогает проснуться бодрым и внимательным.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и внимание: сравнение трёх вариантов паузы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смена деятельности помогает переключиться после умственной работы и легче вернуться к заданиям.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отдых уступает лёгкому движению и прогулке: именно они лучше поддерживают внимание, настроение и готовность продолжать работу.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модель по теме balance between work and play; условные показатели.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от игры к уроку без спешки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действий после игры перед началом домашней работы.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78068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balanced day в жизни семиклассника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17755" y="2505881"/>
            <a:ext cx="3104082" cy="14565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 днём школьник учится, отвечает на уроках и выполняет задания. Это основа дня, которая задаёт ритм для всего остального.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78724" y="2505881"/>
            <a:ext cx="3104082" cy="14565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Короткий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небольшой перерыв: можно пройтись, выпить воды или просто посидеть спокойно. Это помогает снять усталость.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548239" y="2505881"/>
            <a:ext cx="3104082" cy="14565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Домашняя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он делает homework примерно 40–60 минут. Так легче не откладывать дела и быстрее перейти к отдыху.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95325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Игра или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появляется время для football, board games или встречи с друзьями. Здесь work and play сочетаются в одном дне.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Вечер и сон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школьник готовит вещи на завтра и ложится пораньше. Ранний bedtime помогает сохранить силы на следующий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перегрузки в учёбе и играх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ранние признаки усталости, когда режим дня уже требует 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перегрузки сначала заметны в поведении и энергии, а уже потом отражаются на учебных результатах.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balance between work and play.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Module 1: work and play in balance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work and play учит говорить о школьной жизни по-английски: о делах, отдыхе и привычках. Когда обязанности и свободное время в равновесии, день становится спокойнее, а учёба — успешнее.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2026-05-30T20:09:05Z</dcterms:created>
  <dcterms:modified xsi:type="dcterms:W3CDTF">2026-05-30T20:09:05Z</dcterms:modified>
</cp:coreProperties>
</file>