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движения в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сохраняет расстояния между точками и не меняет форму и размеры фигур.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геометрические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движения помогают сравнивать фигуры: если одну можно совместить с другой, они равны. Работа строится на точках, отрезках и углах; далее это связывается с симметрией, переносом и поворотом в чертежах и узорах.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движением плоскости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плоскости — это отображение, где каждой точке соответствует одна-единственная точка. При этом для любых двух точек сохраняется расстояние между ними.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A переходит в A1, а B — в B1, то выполняется равенство A1B1 = AB. Благодаря этому движение не нарушает геометрию исходной фигуры.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также сохраняет величины углов, длины отрезков, форму фигур и коллинеарность точек. Типичные примеры — параллельный перенос, поворот и отражение относительно прямой.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фигур при движении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движении сохраняются длины отрезков и величины углов. Поэтому периметры фигур тоже остаются прежними, ведь они выражаются суммой сторон и размеров.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переходят друг в друга того же вида: треугольник остаётся треугольником, квадрат — квадратом, параллелограмм — параллелограммом, а окружность — окружностью. Меняются лишь их положения на плоскости.
</a:t>
            </a:r>
            <a:endParaRPr lang="en-US" sz="134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при движении переходит в прямую (или может совпасть сама с собой), угол становится равным углом, а отрезок — равным отрезком. Это помогает сравнивать фигуры без наложения «на глаз».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сохраняются при движении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формы автоматически поддерживает равенство площади, хотя положение фигуры на плоскости может измениться.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«сила» движения — в неизменности геометрических характеристик, а не в переносе рисунка по плоскости.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из школьного курса геометрии (7 класс).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762101"/>
            <a:ext cx="4022400" cy="2667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ведут себя фигуры при трёх ключевых преобразованиях: переносе, повороте и осевой симметрии. В каждом случае действует свой геометрический «инструмент».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вывод: все три преобразования сохраняют размеры фигур, поэтому получаются равные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геометрии (7 класс).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геометрических движений
</a:t>
            </a:r>
            <a:endParaRPr lang="en-US" sz="231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является ли преобразование движением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через равенство соответствующих элементов и сохранение расстояний.
</a:t>
            </a:r>
            <a:endParaRPr lang="en-US" sz="24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переносе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— это движение, при котором все точки фигуры перемещаются на один и тот же вектор. Фигура не поворачивается и не отражается: меняется только её положение.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объекты «едут» вместе с фигурой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параллельном переносе отрезок, прямая и луч переходят в равные им объекты, оставаясь параллельными исходным. На чертеже это удобно показывать одинаковыми фигурами в разных местах и стрелкой направления переноса.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29" y="1239180"/>
            <a:ext cx="212117" cy="212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9790" y="2792871"/>
            <a:ext cx="185602" cy="2121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8890" y="1239180"/>
            <a:ext cx="185602" cy="21211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параллельного переноса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отрезки переходят в отрезки той же длины. Поэтому если точки A, B переходят в A1, B1, то AB = A1B1, и размеры «не растягиваются».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углы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между лучами и сторонами тоже не меняются. Например, угол между AB и AC равен углу между A1B1 и A1C1, даже если фигура сдвинулась в другое место.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параллельность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прямых остаётся той же. Это особенно важно, когда перенос используют для повторяющихся элементов: плиток, узоров, клетчатых орнаментов и одинаковых деталей чертежа.
</a:t>
            </a:r>
            <a:endParaRPr lang="en-US" sz="135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фигуры вокруг центра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повороте точка движется по дуге окружности с центром O, а расстояние до центра остаётся постоянным, как в «вращении вокруг кнопки».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угла положение меняется, но форма сохраняется. Поворот на 180° соответствует центральной симметрии, а 360° возвращает фигуру на место.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определениям из школьного курса геометрии (7 класс).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при повороте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является движением: он сохраняет расстояния между точками фигуры и величины углов. Поэтому форма и размеры остаются прежними, меняется лишь расположение на плоскости относительно выбранного центра.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повороте каждая точка фигуры движется по дуге окружности, а её расстояние до центра поворота не меняется. Фигура поворачивается на заданный угол, например на 90°, 180° или 270°.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повернуть треугольник на 90°, он будет равен исходному: все соответствующие стороны и углы совпадут. Такие преобразования удобно использовать при построениях, когда нужно получить новую позицию без «растягивания».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349053"/>
            <a:ext cx="4336500" cy="22256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и её признаки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ключевые элементы, как они меняются при осевой симметрии. Важно, что расстояния до оси сохраняются, а отражённые точки и фигуры остаются «зеркально равными».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распознаётся по равным расстояниям до оси и по тому, что части фигуры отражаются как «зеркало»: слева и справа получается одинаковый контур.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(7 класс), тема «движение плоскости»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окружающих предметах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Снежинка: узор и несколько осей
</a:t>
            </a:r>
            <a:pPr algn="ctr" indent="0" marL="0">
              <a:lnSpc>
                <a:spcPct val="100000"/>
              </a:lnSpc>
              <a:buNone/>
            </a:pPr>
            <a:r>
              <a:rPr lang="en-US" sz="4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часто выглядит так, будто её собрали из одинаковых «зеркальных» фрагментов. При поворотах и отражениях рисунок может воспроизводиться сам по себе. Именно поэтому она служит наглядным примером симметрии с несколькими осями.
</a:t>
            </a:r>
            <a:endParaRPr lang="en-US" sz="1076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 листья: зеркальные половины
</a:t>
            </a:r>
            <a:pPr algn="ctr" indent="0" marL="0">
              <a:lnSpc>
                <a:spcPct val="100000"/>
              </a:lnSpc>
              <a:buNone/>
            </a:pPr>
            <a:r>
              <a:rPr lang="en-US" sz="43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бабочек и у многих листьев заметна симметрия: левая часть напоминает правую как отражение. Благодаря этому легче разглядеть форму и понять, что у разных «половинок» сохраняются одинаковые расстояния и очертания. Геометрия помогает объяснить такую закономерность.
</a:t>
            </a:r>
            <a:endParaRPr lang="en-US" sz="1012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 фасады: симметрия в архитектуре
</a:t>
            </a:r>
            <a:pPr algn="ctr" indent="0" marL="0">
              <a:lnSpc>
                <a:spcPct val="100000"/>
              </a:lnSpc>
              <a:buNone/>
            </a:pPr>
            <a:r>
              <a:rPr lang="en-US" sz="41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буквы и элементы оформления фасадов построены так, чтобы выглядеть одинаково относительно оси. Тогда центральная часть становится «осью равновесия», а детали по обе стороны повторяют друг друга. Такие примеры связывают школьную геометрию с реальным дизайном.
</a:t>
            </a:r>
            <a:endParaRPr lang="en-US" sz="9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строят образ фигуры при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используют для параллельного переноса, поворота и осевой симметрии: находят соответствующие точки, затем соединяют их по тому же порядку.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фигуры и движение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фигуры считают равными, если одну можно совместить с другой движением. Тогда различается только положение фигур на плоскости, а все геометрические размеры остаются теми же.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означает совпадение соответствующих сторон и углов. То есть каждая сторона первой фигуры соответствует равной стороне второй, а углы образуются одинаково.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геометрии это помогает доказывать равенство треугольников: если удаётся получить совпадение нужных сторон и углов, значит фигуры равны. Аналогично оценивают правильность построений.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фигуры равны, то их площадь и периметр тоже равны. Поэтому движение служит надёжным способом сравнения фигур без лишних измерений и «перерисовываний» на глаз.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движения в геометрических объектах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объект может иметь несколько симметрий: например, узор способен повторяться переносом и одновременно совпадать при отражении.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чаще встречаются перенос и осевая симметрия, а центральная симметрия характерна для рисунков, «смотрящих» из центра.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примеры по теме «движения плоскости» (без точных статистических данных)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13" y="1925990"/>
            <a:ext cx="25065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2600" y="1925990"/>
            <a:ext cx="292425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5688" y="1925990"/>
            <a:ext cx="334200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0550" y="1925990"/>
            <a:ext cx="292425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движение фигур в 7 классе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вид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понять, что именно преобразует одну фигуру в другую: перенос, поворот или осевую симметрию. Для этого сравнивают расположение точек и сохраняемые характеристики.
</a:t>
            </a:r>
            <a:endParaRPr lang="en-US" sz="1443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образ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заданному правилу находят новые положения вершин и соединяют их. При переносе используют вектор, при повороте — центр и угол, при отражении — ось.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равенство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соответствующие отрезки и углы исходной и полученной фигур. Если все они совпадают по величинам, преобразование действительно является движением.
</a:t>
            </a:r>
            <a:endParaRPr lang="en-US" sz="1443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 чертежом и координатами
</a:t>
            </a:r>
            <a:pPr algn="l" indent="0" marL="0">
              <a:lnSpc>
                <a:spcPct val="100000"/>
              </a:lnSpc>
              <a:buNone/>
            </a:pPr>
            <a:r>
              <a:rPr lang="en-US" sz="6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помогают координатная плоскость и клетчатая бумага: точки легче сопоставлять, а шаги построения становятся более точными и проверяемыми.
</a:t>
            </a:r>
            <a:endParaRPr lang="en-US" sz="14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909984"/>
            <a:ext cx="4022400" cy="23720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плоскости можно увидеть в привычных вещах: повторяемость в орнаменте, вращение элементов и «зеркальные» схемы в рисунках и природе. Это помогает связать геометрию с окружающим миром.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движения объясняют три вида закономерностей: повторяемость (перенос), вращение (поворот) и зеркальность (отражение).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симметрии и движений плоскости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геометрические движения
</a:t>
            </a:r>
            <a:endParaRPr lang="en-US" sz="23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базовых вида движения помогают распознавать соответствия фигур и строить их образы на плоскости.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опора темы — три вида движения: параллельный перенос, поворот и осевая симметрия. Они обеспечивают сохранение расстояний, углов и формы.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геометрии (7 класс), тема «движения плоскости»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движении в геометрии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геометрии — это преобразование, сохраняющее расстояния и форму фигур. Основные виды: параллельный перенос, поворот и осевая симметрия. Равные фигуры отличаются только положением, а не размерами. Понятие движения помогает строить образы и доказывать свойства объектов в 7 классе.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2026-05-13T07:25:54Z</dcterms:created>
  <dcterms:modified xsi:type="dcterms:W3CDTF">2026-05-13T07:25:54Z</dcterms:modified>
</cp:coreProperties>
</file>