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мотивы искусства и литературы Западной Европы V—XIII вв.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и этапы развития средневекового искусства и литературы Западной Европы.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V—XIII веков ознаменовался падением Рима, становлением новых государств и усилением роли церкви как центра духовной и культурной жизни.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предпосылки изменений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Центральность сакральных построек и монастырей сместила художественный фокус на создание пространств для коллективного культа и молитвы.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культурных традиций: от античности к христианству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архитектурные и художественные элементы переработались в новые формы и символы, соответствующие христианскому мировоззрению.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жанры житий, проповедей и церковной поэзии — искусство служило передачей духовных и нравственных ценностей.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возглавляло образование и контролировало тиражирование рукописей, влияя на культурный ландшафт общества.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устройство и культурная специфика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Феодалы и рыцари представляли знать, чья поддержка спонсировала создание художественных произведений для церковных и светских учреждений.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Горожане и крестьяне имели ограниченный доступ к культуре, отражая социальную иерархию эпохи.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литература выражали моральные и символические аспекты, укрепляя статус и ценности определённых сословий.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раннесредневекового искусства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этого периода сосредоточено на служении церкви, значительную роль играла иконография и визуальные символы христианства. Особенности включают анонимность авторов и духовную направленность.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доминанта в искусстве V–IX вв.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техники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применялись мозаика и фреска, резьба по камню и кости, а также изделия из металла с эмалью. Такой выбор материалов обеспечивал долговечность и выразительность произведений.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Целевое назначение произведений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Изделия создавались преимущественно для церковных интерьеров и знати, служа инструментом религиозного воспитания и подтверждения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Монастырские скриптории становились центрами копирования и сохранения культуры, включая античные и религиозные тексты.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Монашеская культура и рукописные традиции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рукописей миниатюрами и орнаментами развивалось в стилях каролингской и оттонской миниатюры, объединяя искусство и духовность.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Монашеские сообщества способствовали развитию грамотности, а также ведению летописей и хроник, укрепляя историческую память.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Карла Великого происходит возрождение интереса к классической латинской письменности и её внедрение в образование.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обновляется — строятся базилики и дворцы, отражающие возрождение античных традиций с христианским содержанием.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школы миниатюры и каллиграфии, появляются выдающиеся труды Алкуина Йоркского и хроники Эйнгарда.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жанры религиозной поэзии и гимнографии, поддерживающие христианское учение и культурную интеграцию.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Каролингское возрождение: новые художественные и литературные практики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Романская архитектура Западной Европы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Романские здания отличались толстыми стенами и цилиндрическими сводами, что придавало им прочность и внушительный вид. Эти особенности символизировали силу и стабильность церкви.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Массивность и монументальность конструкций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Декоративное оформление и символика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Фасады и интерьеры украшались богатой резьбой и росписями с библейскими сюжетами, что усиливало религиозный смысл зданий и ориентировало верующих.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архитектурные комплексы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Аббатство Клюни во Франции, собор в Турне и собор в Порто служат яркими примерами романского стиля, отражая региональное разнообразие и высокое мастерство строителей.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Готическая революция: новый образ соборов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Готическая архитектура выделяется устремленностью вверх, использование стрельчатых арок облегчало конструкцию и придавало воздушность зданиям, которые казались устремленными к небу.
</a:t>
            </a:r>
            <a:endParaRPr lang="en-US" sz="1188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Стрельчатые арки и ажурные конструкции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Витражное искусство и световые эффекты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Витражи наполняли интерьеры яркими цветами и создавали игру света, символизируя божественное присутствие и духовное просветление посетителей соборов.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памятники готики
</a:t>
            </a:r>
            <a:endParaRPr lang="en-US" sz="1581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Парижской Богоматери, Шартрский и Кёльнский соборы демонстрируют высочайшее мастерство архитекторов и отражают духовные и культурные идеалы средневековья.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Миниатюра и иллюминированные рукописи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Ирландские, французские, немецкие и английские монастыри были очагами создания иллюминированных рукописей, сочетавших текст и яркие изображения для усиления их смысловой нагрузки.
</a:t>
            </a:r>
            <a:endParaRPr lang="en-US" sz="1134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Монастырские центры украшения книг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Тематика миниатюр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сюжетами служили библейские сцены, портреты правителей и изображения рыцарей, отражающие религиозные верования и светские традиции того времени.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островной школы — Евангелие Линдисфарнское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произведение отличается детальной прорисовкой и орнаментами, совмещающими христианские символы с кельтскими мотивами, усиливая образовательную и религиозную функцию текста.
</a:t>
            </a:r>
            <a:endParaRPr lang="en-US" sz="1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романского и готического стилей: ключевые особенности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Романская архитектура выделяется массивными стенами и крепкими конструкциями с малыми окнами. Цилиндрические и крестовые своды предают зданиям надежность и монументальность, что отражает стремление к постоянству и духовной силе.
</a:t>
            </a:r>
            <a:endParaRPr lang="en-US" sz="996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Массивность и прочность романского стиля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Готика как устремлённость вверх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Готический стиль отличается стрельчатыми арками и ажурными фасадами, что создает впечатление взлёта. Витражи наполняют пространство светом, обеспечивая символику вознесения души к божественному.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архитектурных форм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Романская архитектура подчеркивает земную устойчивость, а готика — духовное возвышение. Отличия касаются не только технических решений, но и глубоких символических значений в композиции соборов и зданий.
</a:t>
            </a:r>
            <a:endParaRPr lang="en-US" sz="11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особенности средневековой скульптуры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Украшая фронтоны и порталы, скульптуры воплощали религиозные сцены и образы святых. Они дополняли архитектурный облик соборов, создавая наглядные символы веры и нравственности.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Скульптурное дополнение архитектуры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и аллегории в скульптуре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аллегорические образы подчеркивали духовное учение. Статуи апостолов и королей насыщали пространства нравственными смысловыми слоями, помогая воссоздать библейские и исторические сюжеты.
</a:t>
            </a:r>
            <a:endParaRPr lang="en-US" sz="1124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пластической форме
</a:t>
            </a:r>
            <a:endParaRPr lang="en-US" sz="1378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отказались от плоскостной выразительности барельефов, стремясь к объемности и живости форм. Это отражает развитие техники и художественной выразительности в скульптуре того времени.
</a:t>
            </a:r>
            <a:endParaRPr lang="en-US" sz="11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являлся ключевым жанром, отражая героизм и преданность, примером служит французская «Песнь о Роланде».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романы и жития святых развивали идеалы духовного и светского благородства, воплощая моральные ценности эпохи.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поэзия и анонимные традиции устной передачи подчёркивали религиозное и культурное единство средневековых обществ.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и знаковые произведения средневековой литературы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писалась на латинском и народных языках, таких как старофранцузский, англосаксонский и итальянский, расширяя культурный охват.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языки в литературе Западной Европы V–XIII вв.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мотивами были религиозные сюжеты, войны, честь и любовь, что отражало сложность моральных и социальных отношений того времени.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Риторика базировалась на символах, аллегориях и частых библических обращениях, придавая произведениям глубокий нравственный смысл.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искусстве символика играла важную роль: агнец олицетворял Христа, а виноградная лоза — церковь, цвета передавали божественные и моральные качества.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визуальные искусства использовали аллюзии и метафоры, усиливая духовное послание и направляя восприятие зрителя или читателя.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в искусстве и литературе средневековья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были центрами образования, сохраняя армаду рукописей и созидая скриптории для их переписывания.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образования, монастырей и университетов в культуре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при монастырях давали образование духовенству и знати, расширяя культурное влияние церкви.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университетов, таких как Болонский и Парижский, стало новым этапом в развитии научной и гуманитарной мысли.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обмен книгами способствовал распространению знаний и формированию библиотек, поддерживая интеллектуальный диалог регионов.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идеалы чести и доблести глубоко проникли в художественные произведения и литературные жанры, формируя образ эпохи.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рыцарства на искусство и литературу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Куртуазная любовь стала темой лирической поэзии, обогащая культурный лексикон и способы выражения чувств.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и миниатюрные изображения рыцарских турниров и гербов усиливали визуальное представление аристократического мира.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заимствовал у Византии архитектурные элементы, такие как купольные своды и изящные мозаики с иконописными образами.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декоративно-прикладном искусстве проявлялись византийские орнаменты и техники эмали, придавая изделиям особое выразительное качество.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Теологические трактаты византийских авторов вдохновляли западных мыслителей, что нашло отражение в содержании рукописей и символике.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Византийское влияние на искусство Западной Европы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095" y="1336325"/>
            <a:ext cx="3768210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истории искусства и литературы, материалы исторических музеев.
</a:t>
            </a:r>
            <a:endParaRPr lang="en-US" sz="921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художественные и литературные достижения в регионах, подчёркивая их неповторимый вклад в культурное многообразие.
</a:t>
            </a:r>
            <a:endParaRPr lang="en-US" sz="1149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регион развивал характерный художественный стиль и литературные жанры, что создало богатую и разнообразную культурную палитру средневековой Европы.
</a:t>
            </a:r>
            <a:endParaRPr lang="en-US" sz="1089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особенности в искусстве и литературе Западной Европы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средневекового искусства и литературы для Европы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XIII веку искусство и литература Западной Европы стали фундаментом европейской культуры, гармонично сочетая христианские и античные традиции, заложив основы для Ренессанса и будущего культурного развития.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2026-05-11T04:18:36Z</dcterms:created>
  <dcterms:modified xsi:type="dcterms:W3CDTF">2026-05-11T04:18:36Z</dcterms:modified>
</cp:coreProperties>
</file>