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Essgewohnheiten: тема школьного урока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лексика о еде, привычках и режиме дня для 8 класса.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питания важна на уроке немецкого языка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Essgewohnheiten помогает говорить о повседневной жизни, здоровье и распорядке дня. На ней удобно повторять лексику про еду, напитки, время суток и предпочтения, а также тренировать модели с mögen, essen, trinken и nehmen.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410904"/>
            <a:ext cx="375729" cy="30058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Essen und Trinken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Frühstück, das Mittagessen и das Abendessen задают основу разговора о дне школьника. Они помогают точно назвать, когда именно человек ест и как распределяет питание в течение суток.
</a:t>
            </a:r>
            <a:endParaRPr lang="en-US" sz="1117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das Wasser, der Saft и der Tee часто встречаются в коротких текстах и диалогах. С их помощью можно просто описать, что ученик пьёт дома, в школе или на перемене.
</a:t>
            </a:r>
            <a:endParaRPr lang="en-US" sz="1145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тему входят das Brot, der Käse, das Obst, das Gemüse, die Suppe и der Joghurt. Такая лексика позволяет составлять короткие, но точные фразы о завтраке, обеде и перекусах.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еды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gesund, lecker, süß, salzig, frisch, fettig, warm и kalt помогают не только назвать продукт, но и выразить отношение к нему. Это делает ответы более живыми и содержательными.
</a:t>
            </a:r>
            <a:endParaRPr lang="en-US" sz="1191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позволяет строить понятные предложения о привычках: что ученик ест, пьёт и выбирает чаще всего. Именно такие фразы нужны для чтения, устных ответов и мини-диалогов.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темы «еда» в учебном диалоге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коротких текстах встречаются слова, связанные с началом дня и простыми продуктами.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лексике учебных диалогов по теме Essgewohnheiten, 8 класс.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завтрака и напитков доминирует; это показывает, что учебные диалоги строятся вокруг повседневных и понятных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школьника: типичные варианты на немецком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о завтраке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завтрака часто используют простые сочетания: ein Brot essen, Joghurt essen и Tee trinken. В речи школьника это звучит естественно и легко запоминается.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строятся вокруг действий и привычек: Ich frühstücke morgens. Ich esse ein Brot mit Käse. Ich trinke Wasser oder Tee. Такие модели удобно использовать в ответах и 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10258"/>
            <a:ext cx="4486275" cy="18670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Mahlzeiten и типичные продукты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обычно связываются с разными приёмами пищи и как это выражается по-немецки.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Essgewohnheiten.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приёмов пищи в немецком языке удобно соединяются с простыми глаголами и словами времени, поэтому фразы легко строить и запоминать.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перекусы и выражения для их описания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 можно назвать очень просто: Apfel, Banane, Nüsse, Naturjoghurt, Vollkornbrot oder Karotten. Эти слова часто нужны, когда ученик говорит о еде в школе или дома.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подходят короткие выражения: gesund essen, etwas Kleines essen und zwischendurch trinken. Они помогают объяснить привычку без сложных грамматических конструкций и лишних деталей.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сравнивать выбор: nicht zu viel Zucker essen, lieber Wasser trinken, lieber Obst als Süßigkeiten. Такие противопоставления делают речь точнее и помогают выражать своё мнение.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фразу о своих пищевых привычках на немецком языке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элементов в коротком высказывании для 8 класса.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23" y="1651874"/>
            <a:ext cx="35235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3315" y="1651915"/>
            <a:ext cx="35235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432" y="1651815"/>
            <a:ext cx="29362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Напитки: вода, сок и сладкие напитки в немецких текстах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Wasser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нейтральный и самый частый напиток в текстах о здоровом образе жизни. Её легко включать в предложения о школе, спорте и повседневном режиме.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 часто описывает спокойный домашний приём пищи, особенно утром или вечером. Это удобное слово для сравнения с более сладкими напитками и для простых учебных диалогов.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Saft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Saft помогает говорить о вкусе и выборе без сложных выражений. В заданиях его часто сравнивают с водой, чтобы показать, что ребёнок предпочитает дома или в школе.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Süße Getränke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Limonade и ähnliche Getränke обычно описывают словами süß, zuckerhaltig и ungesund. Такая лексика помогает ученикам объяснять, почему они выбирают более полезные напитки.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порции и выражения количества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порции часто нужны слова viel, wenig, ein bisschen, eine Portion и ein Stück. Они помогают точно сказать, сколько еды или напитка человек выбрал за столом.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речи о еде также важны сочетания с числительными: ein Apfel, zwei Brote, eine Tasse Tee, drei Kekse. Такие модели легко использовать в устных ответах и коротких описаниях.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еды у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заданиях эти причины удобно обсуждать короткими оценками: lecker, praktisch, billig, schnell и wichtig.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немецкого языка; значения условные, не статистические данные.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фактором остаётся вкус, но семья и практичность тоже заметно влияют на выбор 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традиции питания в немецкоязычных странах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завтрак, обед и ужин считаются фиксированными точками дня. Ребёнок рано учится связывать питание с режимом и временем суток.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трапеза дома помогает поддерживать разговор и распределять обязанности. Поэтому в текстах о семье часто встречаются простые слова о столе, кухне и приготовлении пищи.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семьях по-разному относятся к горячему ужину, сытному завтраку и перекусам. Это удобно для сравнения привычек школьников из разных стран.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сопоставлять собственный распорядок с немецкими сверстниками. Так лексика темы Essen und Trinken сразу становится частью реальной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менее полезные привычки: лексическое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 парные действия делают лексику наглядной и облегчают короткие аргументы о здоровых привычках.
</a:t>
            </a:r>
            <a:endParaRPr lang="en-US" sz="1029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быстро запомнить лексику и строить простые оценки о питании.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«Essgewohnheiten»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упаковок и названия продуктов на немецком языке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продукта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Zutaten, Zucker, Salz и Fett помогают понять, из чего сделан продукт. Школьник быстрее замечает, подходит ли он для ежедневного питания.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годности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Haltbar bis показывает, до какого дня продукт можно употреблять. Это важный навык для безопасного выбора еды дома и в школе.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пометки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ohne Zucker, mit Früchten и Vollkorn часто указывают на более удачный выбор. Такие подписи легко увидеть на йогурте, хлебе и хлопьях.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названия Milch, Joghurt, Käse и Inhalt встречаются и на упаковке, и в списке покупок. Они помогают уверенно читать реальные немецкие этикетки.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продукта: от покупки до еды дома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бытовые действия и слова, которые часто встречаются в теме питания и школьной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дома, в школе и в пути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выбирают тёплую и более сытную еду: Brot, Suppe, Obst und Gemüse. За столом легко говорить о привычках и времени приёма пищи.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важны Pausenbrot, Trinkflasche и Snack, потому что времени мало. В пути выбор ограничен, поэтому решают удобство, цена и возможность быстро поесть.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здорового приёма пищи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важно не только что есть, но и сочетать продукты в течение дня, а не в одном приёме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здорового питания; пропорции условные.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составляют овощи, фрукты и продукты, дающие сытость. Сладости лучше оставлять как небольшое дополнение.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пищевых привычках подростков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завтрака часто ведёт к слабости и плохой концентрации. В немецких фразах это удобно описывать словами nie и selten.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перед экраном делает приём пищи невнимательным и слишком быстрым. Для таких привычек подходят слова unregelmäßig, schnell и nebenbei.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сладких напитков и перекусов легко передать выражением zu viel. Оно помогает кратко показать избыток без длинного объяснения.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приёмы пищи и перекусы перед сном описываются словом spät. Такая лексика нужна, чтобы говорить о режиме дня точно и просто.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969" y="1651915"/>
            <a:ext cx="29362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забота об окружающей среде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продукты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 и saisonal означают местные и сезонные товары. Они часто требуют меньше перевозки и лучше вписываются в тему ответственного выбора еды.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упаковки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Mehrwegflasche, Brotdose и Verpackung помогают говорить о вещах, которые уменьшают количество мусора. Такие слова легко использовать в школьных проектах.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сортировка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Müll связано с отходами после еды и покупок. Учащиеся могут обсуждать, как упаковка влияет на чистоту и количество мусора в быту.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доставка и повторное использование вещей помогают экономить ресурсы. В немецких фразах это удобно связывать с простыми словами sauber, praktisch и nachhaltig.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«Essgewohnheiten» полезна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повседневную лексику, режим дня и простые оценки. Чем чаще школьник использует конструкции Ich esse..., Ich trinke... и Ich esse gern..., тем увереннее говорит по-немецки.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2026-05-25T03:00:19Z</dcterms:created>
  <dcterms:modified xsi:type="dcterms:W3CDTF">2026-05-25T03:00:19Z</dcterms:modified>
</cp:coreProperties>
</file>