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Сложноподчинённые предложения: строение и признаки
</a:t>
            </a:r>
            <a:endParaRPr lang="en-US" sz="3719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устроено СПП и как его распознать.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СПП в 6 классе
</a:t>
            </a:r>
            <a:endParaRPr lang="en-US" sz="2070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СПП помогают точнее передавать причины, время, условия и другие связи между событиями. Умение находить главную и придаточную части, а также ставить запятые делает речь и письмо грамотнее и выразительнее.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 придаточная части предложения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1461" y="1379432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выражает основную мысль высказывания и может существовать самостоятельно. Именно она задаёт смысловой центр всего предложения.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3364123" y="1379428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зависит от главной и уточняет её содержание. Без неё сообщение часто кажется неполным и требует продолжения.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6166784" y="1379428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«Я остался дома, потому что начался сильный дождь» первая часть сообщает событие, а вторая объясняет его причину.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и союзные слова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7664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связывают части СПП, но сами не являются членами предложения. К ним относятся слова потому что, если, хотя, когда, чтобы, так как.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660634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не только соединяют части, но и входят в придаточную часть. Они отвечают на вопрос и помогают уточнить смысл: который, где, куда, почему, сколько.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63612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путать эти средства связи, полезно задавать вопрос от главной части и проверять, является ли слово членом предложения. Это помогает точно определить строение СПП.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придаточных частей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 6 класса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 что указывает каждый вид придаточной части и какими средствами он присоединяется.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придаточной части определяется по вопросу и по тому, что именно она уточняет в главной части.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придаточную часть в СПП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разборе сложноподчинённого предложения.
</a:t>
            </a:r>
            <a:endParaRPr lang="en-US" sz="175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выражают придаточные части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учебных примерах встречаются причины и время: они помогают объяснять события и их последовательность.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по теме СПП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придаточных частей помогают передавать не только факт, но и его связь с другими событиями.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3655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определительные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484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уточняют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определительные относятся к существительному в главной части и уточняют его признак, помогая точнее представить предмет, о котором идёт речь.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173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задаются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на вопросы какой? который? чей? и чаще всего присоединяются союзными словами который, где, куда, откуда, позволяя связать признак с определяемым словом.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8398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«Книга, которую я взял в библиотеке, оказалась очень интересной» придаточная часть уточняет слово книга и делает сообщение более точным.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изъяснительные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5173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поясняют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раскрывают содержание слов со значением мысли, речи, чувства, знания или сомнения. Они отвечают на вопросы что? о чём? чему?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11936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они присоединяются союзами что, чтобы, будто, как, а также союзными словами кто, где, как, почему. Именно они вводят пояснение к сообщению.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98694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«Учитель сказал, что контрольная будет в пятницу» придаточная часть уточняет содержание сообщения и зависит от слова сказал.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85598" y="1061800"/>
            <a:ext cx="1836526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 придаточные делают речь точнее: без них не всегда ясно, что именно думает, говорит или чувствует человек.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обстоятельственные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9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на вопрос когда? и показывают, в какой момент происходит действие. Пример: Когда прозвенел звонок, урок начался.
</a:t>
            </a:r>
            <a:endParaRPr lang="en-US" sz="1580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6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Объясняют, почему что-то произошло, или обозначают условие, при котором действие станет возможным. Это помогает точнее передать ход событий.
</a:t>
            </a:r>
            <a:endParaRPr lang="en-US" sz="1478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и уступка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Показывают, ради чего совершается действие, или подчеркивают, что событие произошло вопреки обстоятельствам.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Уточняют, где происходит действие, или с чем оно сопоставляется. Такие придаточные делают описание более точным и выразительным.
</a:t>
            </a:r>
            <a:endParaRPr lang="en-US" sz="14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придаточной части в предложении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привычно расположение после главной части; вставка придаточной внутрь требует особенно внимательной пунктуации.
</a:t>
            </a:r>
            <a:endParaRPr lang="en-US" sz="1499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«Сложноподчинённое предложение», 6 класс; обобщение типовых схем расположения частей.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частей влияет на интонацию: при перестановке смысл сохраняется, а выделение пауз и запятых меняется.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границы частей СПП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между главной и придаточной частями обычно делается заметная пауза. Она помогает слушателю понять, где заканчивается одна смысловая часть и начинается другая.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от главной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придаточной части удобнее всего находить, если задать вопрос от главной части. Тогда видно, какой отрезок предложения зависит от основной мысли и поясняет её.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или союзное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придаточной части часто отмечено союзом или союзным словом. Именно этот показатель помогает точно отделить зависимую часть от главной и не пропустить нужную запятую.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схема показывает начало и конец каждой части предложения, поэтому легче не смешивать их и правильно выделять границы даже в длинном СПП.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 сложноподчинённом предложении
</a:t>
            </a:r>
            <a:endParaRPr lang="en-US" sz="2297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в СПП нужна запятая; главное внимание — к границам придаточной части и её положению в предложении.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пунктуации для сложноподчинённых предложений; школьный курс русского языка, 6 класс.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случаи постановки знаков препинания в СПП на уровне 6 класса.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придаточных в одном предложении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244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придаточные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отвечают на один и тот же вопрос и зависят от одного слова или от всей главной части. Они поясняют основное сообщение с разных сторон одинаково.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3539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придаточные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придаточные относятся к разным словам или раскрывают разные признаки одного содержания. Поэтому вопросы к ним будут разными, а смысловые связи — не одинаковыми.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5965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подчинение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модели одна придаточная часть зависит от другой, а не сразу от главной. Получается цепочка, где каждое следующее звено уточняет предыдущее.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4260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сначала найти, от какой части задаётся вопрос. Если вопросы одинаковые, связь однородная; если идёт зависимость по цепочке, связь последовательная.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 нескольких придаточных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модели подчинения в сложноподчинённом предложении.
</a:t>
            </a:r>
            <a:endParaRPr lang="en-US" sz="1612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 СПП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распознаванием средства связи и границ частей; значит, важнее всего проверять вопрос и грамматическую основу.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выполнении упражнений по теме СПП в 6 классе.
</a:t>
            </a:r>
            <a:endParaRPr lang="en-US" sz="125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«что» особенно часто вызывает затруднение: оно может связывать части предложения, но не быть членом предложения.
</a:t>
            </a:r>
            <a:endParaRPr lang="en-US" sz="1571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500" y="1581400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750" y="3708750"/>
            <a:ext cx="655650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СПП в учебной и художественной речи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СПП помогают соединять определение, доказательство и вывод в одном высказывании, делая объяснение логичным и точным.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литературе такие предложения передают причины поступков, смену событий, настроение героев и детали описания, поэтому текст становится выразительнее.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СПП особенно полезны там, где нужно не просто назвать факт, а сразу показать его объяснение, условие, время или уточнение.
</a:t>
            </a:r>
            <a:endParaRPr lang="en-US" sz="175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разбора сложноподчинённого предложения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59692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все грамматические основы, чтобы увидеть, сколько частей есть в предложении и где заканчивается каждая из них.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695174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устанавливают, какая часть главная, а какая зависимая. Это помогает понять, что в предложении является основным сообщением, а что его поясняет.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0669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средство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находят подчинительный союз или союзное слово. По нему легче установить границу между частями и определить характер связи.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59692" y="2978793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Задать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главной части к придаточной задают вопрос, чтобы точно определить, что именно поясняется: слово, словосочетание или вся главная часть.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2695174" y="2978793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объясняют постановку запятых и, если нужно, составляют схему предложения. Так видно, как части связаны по смыслу и по грамматике.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 теме СПП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тема усвоена тогда, когда ученик одинаково уверенно находит основы, определяет связь частей и объясняет пунктуацию.
</a:t>
            </a:r>
            <a:endParaRPr lang="en-US" sz="1508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проверка умений по теме «Сложноподчинённое предложение»; школьный курс русского языка, 6 класс.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показывает, что уверенное владение одним навыком помогает быстрее и точнее выполнять остальные шаги разбора.
</a:t>
            </a:r>
            <a:endParaRPr lang="en-US" sz="1584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7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строении сложноподчинённых предложений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340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СПП строится из главной и зависимой частей, которые связаны союзами или союзными словами. Умение видеть эту связь помогает правильно читать, разбирать и писать предложения.
</a:t>
            </a:r>
            <a:endParaRPr lang="en-US" sz="44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2026-05-28T06:43:13Z</dcterms:created>
  <dcterms:modified xsi:type="dcterms:W3CDTF">2026-05-28T06:43:13Z</dcterms:modified>
</cp:coreProperties>
</file>