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рисует границу, а заливка заполняет фигуру цветом или узором.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и заливка: как они работают в графике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обводка и заливка встречаются в школьной информатике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делать фигуры заметными и понятными: в Paint, PowerPoint, Canva и аналогичных редакторах они нужны для схем, значков, диаграмм и кнопок. В 7 классе это основа наглядного оформления.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— это линия по краю фигуры или изображения. Она задаёт «рамку» вокруг объекта и может быть заметной или почти незаметной, в зависимости от толщины и цвета.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бывает сплошной, пунктирной или волнистой. Так можно передать разные смысловые роли: обычные границы, вспомогательные элементы или выделения для внимания.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обводка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обводка чёрная, серая или цветная. Её главная задача — отделить фигуру от фона, чтобы объект легко узнавался и не терялся на картинке.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заливка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— это цвет или узор внутри фигуры. Она может быть однотонной, градиентной, полупрозрачной или с текстурой, что меняет восприятие объекта.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также помогает аккуратно разделять элементы. Когда части рисунка заполнены разными цветами, легче следить за связями и не путать, где заканчивается один блок и начинается другой.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заливки можно передавать смысл: красный часто ассоциируется с опасностью, зелёный — с успехом, синий — со спокойствием. В учебных материалах это делает схему выразительнее.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толщина обводки влияет на заметность объекта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толщины особенно заметно на небольших значках: тонкий контур теряется, а более толстый лучше сохраняет форму и читабельность.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чем толще линия, тем лучше выделяется контур. Это помогает, когда объект маленький или фон светлый и «съедает» границы.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в задании демонстрационные значения толщины: 1/2/4/6 px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обводкой и заливкой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контраст работает на вас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контур заметно отличается от внутреннего цвета, объект воспринимается быстрее. Даже при сложном фоне глаз уверенно «цепляется» за границу и считывает форму целиком.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контраст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низком контрасте контур сливается с заливкой или фоном. Картинка кажется мягкой, но объект хуже различим. Поэтому для подписей и значков лучше выбирать более различимые пары.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61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оформления фигур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простой: обводка отделяет объект и подчёркивает границы, а заливка отвечает за цветовое «наполнение» и визуальную роль фигуры в композиции.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стиль по задаче: для читаемости важнее обводка, для смыслового выделения — заливка. Вместе они создают структуру рисунка.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оформления, описанных в содержании слайда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линии и аккуратность оформления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маленьких значков, мелких деталей и аккуратных схем. Важно не делать её слишком тонкой, чтобы контур не исчезал при просмотре.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обводка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сохранить баланс: форма видна, а внутренние элементы не «тонут» в контуре. Такой вариант часто выбирают для школьных работ.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толщина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 крупные формы и заметна на расстоянии. Но слишком толстая линия может скрыть детали и сделать рисунок тяжёлым для восприятия.
</a:t>
            </a:r>
            <a:endParaRPr lang="en-US" sz="1091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обводка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обводку и заливку для объекта
</a:t>
            </a:r>
            <a:endParaRPr lang="en-US" sz="264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подбора параметров для читаемости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полупрозрачность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позволяет видеть фон или картинку под фигурой. Это удобно, когда объект не должен полностью закрывать информацию, но нужна форма для понимания структуры.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заливка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сама форма, а жёсткая рамка не нужна, применяют прозрачную обводку. В редакторах это часто используют для слоёв, выделений и декоративных элементов.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обводка для формы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Полупрозрачность выделяет область, не скрывая детали полностью. Благодаря этому объект хорошо заметен, а остальная графика остаётся читаемой — особенно в схемах и наслоениях.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Полупрозрачность для акцента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и заливка в фигурах и значках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круг и звезда на слайде выглядят по‑разному, даже если их размер одинаков. Смена толщины линии и цвета заливки меняет «характер» фигуры: строгий, лёгкий или акцентный. Поэтому при оформлении важно подбирать параметры вместе, а не по отдельности. Так легче добиваться единого стиля для учебной работы.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— разные впечатления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значках заливка работает как подсказка: цвет передаёт категорию. Например, красная заливка с заметной обводкой чаще используется для предупреждений, а более спокойные или «позитивные» сочетания — для успеха. Так один и тот же знак можно понять без долгого чтения текста, что удобно в интерфейсах программ и учебных презентациях.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задаёт смысл: предупреждение или успех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обводка контрастная и заметная, фигуру распознают быстрее: контур выделяет границу и отделяет объект от фона. В значках это особенно важно, потому что пользователь смотрит на них «с первого взгляда». Даже небольшая толщина линии способна улучшить читаемость, если цвет подобран удачно и не сливается с заливкой.
</a:t>
            </a:r>
            <a:endParaRPr lang="en-US" sz="916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помогает мгновенно узнать форму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влияет на восприятие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гамма обычно привлекает внимание быстрее, а холодная чаще воспринимается как «отступающая». Нейтральные тона помогают, когда важна спокойная читаемость.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для подписей и ключевых блоков удобны контрастные пары, а для общего фона — нейтральные или холодные сочетания. Это повышает удобство чтения.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закономерностей зрительного восприятия в учебных материалах по дизайну, без привязки к конкретным измерениям (дата не применима).
</a:t>
            </a:r>
            <a:endParaRPr lang="en-US" sz="11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обводок делает изображение перегруженным: взгляд мечется между границами, и смысл теряется. Лучше использовать контур только там, где он реально отделяет объект или показывает важный элемент.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толщины линий без системы нарушают единый стиль работы. Если в одной схеме линии работают по разным правилам, появляются «случайные» акценты. Лучше заранее выбрать толщину для основного контура и отдельную — для вспомогательных линий.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использовании обводки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важна единообразность: одинаковые правила оформления для всех элементов. Когда каждый объект оформляют по‑своему, работа выглядит несобранной. Простая «таблица правил» помогает сохранить аккуратность.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тёмная обводка вокруг светлой заливки может выглядеть слишком резко. Контур начинает спорить с объектом, и внимание уходит на рамку, а не на форму или текст. Важно проверять сочетания на реальном фоне.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использовании заливки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яркая заливка отвлекает внимание от содержания. Когда цвет «кричит», человеку труднее читать подписи и различать детали, особенно на слайдах с большим количеством элементов или текста.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для учебных работ лучше подходят простые цвета, небольшое число оттенков и понятный контраст с фоном. Это помогает сделать элементы аккуратными, а схемы — быстрее читаемыми и наглядными.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узоры внутри маленьких фигур становятся неразличимыми. На уменьшенных значках рисунок превращается в шум. Для учебных работ лучше выбирать простые заливки и оставлять узор только там, где он действительно читается.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цвета фона и фигуры ухудшают видимость объекта. Если заливка близка по тону к окружающей области, контур перестаёт работать как разделитель. Тогда фигуры воспринимаются как размытые пятна.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06596"/>
            <a:ext cx="4348200" cy="2529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обводки и заливки для разных задач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подобрать оформление под назначение объекта: от схем и кнопок до предупреждений. Подбирайте контраст так, чтобы объект оставался читаемым и при уменьшении.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одно и то же сочетание не подходит всем элементам. Выбор обводки и заливки должен соответствовать роли объекта — объяснять, направлять или предупреждать.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подходы к визуальной грамотности: подбор контраста и стиля под задачу (без конкретных замеров).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удачное оформление объекта
</a:t>
            </a:r>
            <a:endParaRPr lang="en-US" sz="261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читаемости при разных размерах и контрасте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обводка и заливка особенно важны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интерфейсе оформление работает как «маршрут» для выбора элемента, а в схемах — как подсказка к структуре. Поэтому важны разные акценты и контраст.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контур и цвет усиливают разные задачи — от выразительности до читаемости. Следовательно, набор параметров стоит подбирать под формат работы.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учебных сценариев оформления (без привязки к измеримым данным).
</a:t>
            </a:r>
            <a:endParaRPr lang="en-US" sz="12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слайдах обводка выделяет заголовки и ключевые элементы, а заливка помогает различать блоки. Это делает материал понятнее и сокращает время на поиск нужной информации.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презентации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приложениях и электронных заданиях значки с обводкой и заливкой сообщают статус: действие, предупреждение, результат. Пользователь распознаёт смысл за секунды, без долгого чтения.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Интерфейсы и школьные задания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строк или ячеек помогает видеть структуру данных, а тонкая обводка делает границы аккуратными. Так меньше ошибок при чтении и переносе информации в тетрадь или отчёт.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подписи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контраст между заливкой и контуром повышает различимость столбцов и меток. Это важно, когда на одном графике много значений и нужно быстро понять главное.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схем и наглядных стендов контур отделяет объекты друг от друга, а заливка помогает кодировать смысл. В итоге диаграммы читаются быстрее, особенно при просмотре с расстояния.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плакаты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учебными и реальными проектами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учебных проектов достаточно одной согласованной системы цветов на весь макет. Это снижает визуальный шум и помогает читателю быстрее воспринимать структуру.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используете одну систему цветов, элементы выглядят целостно и не спорят друг с другом.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оформления учебных проектов; методический принцип согласованной цветовой системы.
</a:t>
            </a:r>
            <a:endParaRPr lang="en-US" sz="11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и заливка помогают различать объекты, подчёркивают границы и задают смысл цветом. В школьной информатике они применяются в фигурах, схемах, диаграммах, значках и презентациях, повышая точность передачи информации.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Обводка и заливка делают информацию читаемой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2026-05-14T11:04:46Z</dcterms:created>
  <dcterms:modified xsi:type="dcterms:W3CDTF">2026-05-14T11:04:46Z</dcterms:modified>
</cp:coreProperties>
</file>