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jpe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революция: как Франция изменила Европу
</a:t>
            </a:r>
            <a:endParaRPr lang="en-US" sz="1344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Франция разрушила старый порядок и открыла новую эпоху для Европы.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594" y="440187"/>
            <a:ext cx="4083937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накануне 1789 года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XVIII века страна жила по старым сословным правилам, но они всё хуже отвечали реальности. Долги росли, хлеб дорожел, а идеи Просвещения усиливали недовольство несправедливостью и произволом власти.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сословия Франции и их положение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Франции создавало неравенство в правах, обязанностях и доступе к власти.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распределялись крайне неравно: меньшинство сохраняло привилегии, а большинство несло основную нагрузку.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Франции XVIII века
</a:t>
            </a:r>
            <a:endParaRPr lang="en-US" sz="8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революции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1789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революции: четыре главных источника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сосредоточил почти всю власть в своих руках, а большинство жителей не участвовало в принятии решений. Это усиливало чувство бесправия и делало реформы всё более необходимыми.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и дворянство сохраняли льготы, тогда как третье сословие платило основную часть налогов. Люди всё острее замечали, что обязанности распределены намного неравномернее прав.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долги, неурожаи и подорожание хлеба ударили по самым бедным. Для многих семей вопрос еды стал важнее всего, а недовольство быстро превращалось в протест.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Просвещения критиковали абсолютизм, неравенство и произвол власти. Их книги учили, что человек имеет права, а государство должно отвечать перед обществом.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Просвещения
</a:t>
            </a:r>
            <a:endParaRPr lang="en-US" sz="10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Штурм Бастилии: символ начала революции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Бастилия была не просто тюрьмой, а знаком королевской власти и её силы. Поэтому её захват 14 июля 1789 года жители восприняли как победу над произволом.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3210344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выходит на сцену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Парижане показали, что могут действовать сами, без приказа сверху. Событие резко усилило революционный подъём и сделало народ главным участником истории.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060689" y="1311375"/>
            <a:ext cx="27234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дате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крепости находилось немного заключённых, значение события оказалось огромным. Позднее 14 июля стало национальным праздником Франции и символом свободы.
</a:t>
            </a:r>
            <a:endParaRPr lang="en-US" sz="11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революции по времени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десять лет Франция несколько раз меняла форму власти. Каждый новый этап возникал из кризиса предыдущего и усиливал роль армии и политической борьбы.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быстрый и нестабильный переход от монархии к республике, а затем к власти Наполеона.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Великой французской революции, 1789–1799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«Декларация прав человека и гражданина»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закрепила право человека на свободу и защиту от произвольных ограничений. Она утверждала, что человек не должен быть бесправным перед властью.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перед законом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провозгласил, что все граждане равны перед законом. Это означало отказ от сословных привилегий и признание общих правил для всех.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нации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власти был объявлен не королём, а нацией. Таким образом, государство должно было выражать интересы общества, а не только правителя.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стала одним из самых известных политических текстов революции. Её идеи повлияли на представления о правах человека во многих странах.
</a:t>
            </a:r>
            <a:endParaRPr lang="en-US" sz="12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революции: что было изменено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отменила сословные различия и феодальные обязанности. Теперь положение человека всё меньше зависело от рождения и всё больше — от закона.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привилегий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церковных земель перешла под контроль государства. Это помогло революционной власти укрепить финансы, но вызвало напряжение в отношениях с церковью.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имущество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Францию разделили на департаменты, чтобы управление стало более понятным и единообразным. Такое деление уменьшало старые местные различия и усиливало центр.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округа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двигала страну к общей системе законов и налогов. Это сделало Францию более централизованной и заложило основу нового порядка.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endParaRPr lang="en-US" sz="10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Варенн и падение доверия к монархии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побега
</a:t>
            </a:r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июне 1791 года Людовик XVI тайно покинул Париж вместе с семьёй, надеясь добраться до безопасного места. Но в Варенне его узнали и остановили. Для многих французов стало ясно: король не верит в революцию и не хочет жить по новым правилам.
</a:t>
            </a:r>
            <a:endParaRPr lang="en-US" sz="9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под подозрением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9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неудачного бегства доверие к монархии резко ослабло. Людовика XVI стали видеть не как защитника страны, а как человека, который готов покинуть свой народ в трудный момент. Это усилило требования изменить власть глубже, чем раньше.
</a:t>
            </a:r>
            <a:endParaRPr lang="en-US" sz="1026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республике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в Варенне ускорил отказ от мысли о сильном короле. Всё больше людей считали, что Франции нужна не монархия, а республика, где власть будет принадлежать нации. Именно поэтому события лета 1791 года стали важным поворотом революции.
</a:t>
            </a:r>
            <a:endParaRPr lang="en-US" sz="9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республике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1789–1793 годов, приведшая Францию от монархии к республике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412951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24389"/>
            <a:ext cx="350400" cy="28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1798" y="3190137"/>
            <a:ext cx="325237" cy="371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и Комитет общественного спасения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 Конвенте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опирались на поддержку горожан и депутатов, которые требовали решительных мер. В условиях войны и мятежей именно они стали самой влиятельной политической группой во Франции.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общественного спасения координировал оборону страны, снабжение армии и борьбу с противниками революции. Он быстро превратился в центр принятия ключевых решений.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Робеспьер, Дантон, Марат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якобинцев по-разному влияли на события, но всех объединяла идея защитить революцию. Их имена стали символами напряжённой и очень жёсткой политики тех лет.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 — сохранить революцию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задачей якобинцев было удержать власть в момент внешней угрозы и внутренних восстаний. Ради этого они усиливали контроль и требовали подчинения от противников.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Жертвы и масштаб Террора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затронул не только политиков, но и обычных людей, которых подозревали в нелояльности. Страх стал частью повседневной жизни.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репрессии помогали удерживать власть, но разрушали доверие в обществе и показывали, как быстро революция может перейти к насилию.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Французской революции; официальная оценка казнённых — около 17 тысяч человек
</a:t>
            </a:r>
            <a:endParaRPr lang="en-US" sz="5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революционной Франции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 монархиями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1792 года Франция воевала с европейскими державами, которые боялись распространения революции. Война сразу сделала внутреннюю политику более напряжённой и жёсткой.
</a:t>
            </a:r>
            <a:endParaRPr lang="en-US" sz="1096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Всеобщий призыв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1793 году власти ввели массовый набор в армию. Это помогло защитить страну, потому что войско стало намного больше и сильнее, чем прежде.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за 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армия несла с собой новые идеи о гражданстве и правах. Поэтому войны влияли не только на границы, но и на взгляды людей в соседних странах.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усиливали нехватку денег, рост цен и недовольство населения. Армия всё больше влияла на политику, а её успехи повышали значение генералов.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6441" y="3052271"/>
            <a:ext cx="2731200" cy="16536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2777" y="3052271"/>
            <a:ext cx="2731200" cy="165365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0025" y="3052271"/>
            <a:ext cx="2731200" cy="165365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революции
</a:t>
            </a:r>
            <a:endParaRPr lang="en-US" sz="1812" dirty="0"/>
          </a:p>
        </p:txBody>
      </p:sp>
      <p:sp>
        <p:nvSpPr>
          <p:cNvPr id="14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5" name="Text 2"/>
          <p:cNvSpPr txBox="1"/>
          <p:nvPr/>
        </p:nvSpPr>
        <p:spPr>
          <a:xfrm>
            <a:off x="3206456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Олимпии де Гуж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1791 году Олимпия де Гуж написала «Декларацию прав женщины и гражданки». Она требовала равных прав для женщин и мужчин, напоминая, что свобода должна быть одинаковой для всех. Её текст стал важным вызовом привычным представлениям о роли женщины.
</a:t>
            </a:r>
            <a:endParaRPr lang="en-US" sz="1041" dirty="0"/>
          </a:p>
        </p:txBody>
      </p:sp>
      <p:sp>
        <p:nvSpPr>
          <p:cNvPr id="16" name="Text 3"/>
          <p:cNvSpPr txBox="1"/>
          <p:nvPr/>
        </p:nvSpPr>
        <p:spPr>
          <a:xfrm>
            <a:off x="6052792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женщины активно участвовали в событиях, позже их клубы и политическая деятельность были ограничены. Это показало, что революционное равенство имело границы. Тем не менее именно женщины сделали революцию более живой и близкой к обычным людям.
</a:t>
            </a:r>
            <a:endParaRPr lang="en-US" sz="1041" dirty="0"/>
          </a:p>
        </p:txBody>
      </p:sp>
      <p:sp>
        <p:nvSpPr>
          <p:cNvPr id="17" name="Text 4"/>
          <p:cNvSpPr txBox="1"/>
          <p:nvPr/>
        </p:nvSpPr>
        <p:spPr>
          <a:xfrm>
            <a:off x="360104" y="1457013"/>
            <a:ext cx="27312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поход за хлебом
</a:t>
            </a:r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1789 года женщины из Парижа отправились к Версалю, требуя хлеба и внимания к голоду в городе. Этот поход показал, что революция касалась не только политиков, но и повседневной жизни семей. Женщины открыто вмешались в историю, потому что больше не могли ждать.
</a:t>
            </a:r>
            <a:endParaRPr lang="en-US" sz="10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монархия, конституция, республика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короткое время страна прошла путь от неограниченной королевской власти к системе, где важнее стали закон, представительство и гражданские права.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показывают, как во Франции менялась власть и положение граждан.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основным политическим режимам Франции конца XVIII века
</a:t>
            </a:r>
            <a:endParaRPr lang="en-US" sz="8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и политическая нестабильность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 не сумела создать прочный порядок. Власть часто меняла курс, а борьба между политическими группами мешала принимать понятные и устойчивые решения.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 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росло недовольство из-за коррупции, нехватки денег и дороговизны. Люди ожидали спокойствия после революции, но проблемы только накапливались.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выходит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слабого правительства всё большее значение получали военные. Успехи армии делали генералов популярными и усиливали их влияние на политику.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Бонапарт на подъёме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прославился благодаря победам и быстро стал известным по всей Франции. Его успехи создали условия для нового политического переворота.
</a:t>
            </a:r>
            <a:endParaRPr lang="en-US" sz="11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и конец революции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когда всё изменилось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 ноября 1799 года Наполеон Бонапарт совершил переворот 18 брюмера. С этого момента старая революционная неопределённость начала уступать место более жёсткой и централизованной власти. Для многих современников это был конец долгих потрясений и начало новой эпохи.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Консульство вместо хаоса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переворота был установлен режим Консульства. Формально он выглядел как новый порядок, но на деле усиливал личную власть Бонапарта и резко сокращал политическую свободу. Франция получила сильного правителя, который обещал стабильность и порядок.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не исчезла
</a:t>
            </a:r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революционный этап завершился, его идеи не пропали. Представления о гражданстве, равенстве и правах человека продолжили жить в новой системе. Именно поэтому Бонапарт стал не только военным лидером, но и символом смены эпохи.
</a:t>
            </a:r>
            <a:endParaRPr lang="en-US" sz="10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революции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изменила не только государство, но и то, как люди представляли себе власть, закон и права личности. Её влияние вышло далеко за пределы Франции.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результата связаны между собой: внутри страны усилилось равенство, в Европе вырос страх перед переменами, а в мире распространились идеи свободы.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 Великой французской революции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которая изменила Европу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французская революция разрушила старый сословный порядок и заставила по-новому взглянуть на власть, закон и права человека. Она принесла и свободы, и тяжёлые испытания, но навсегда изменила историю Европы.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2026-06-02T08:03:27Z</dcterms:created>
  <dcterms:modified xsi:type="dcterms:W3CDTF">2026-06-02T08:03:27Z</dcterms:modified>
</cp:coreProperties>
</file>