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спектры, цвет и температура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света звёзд раскрывает их цвет, температуру и состав, формируя основу астрофизики.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открытие спектральных линий Фраунгофером заложило фундамент спектроскопии, что позволило классифицировать звёзды и изучать их физические свойства, дав начало астрофизике как науке.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исследования звёздного света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звезды — это графическое представление интенсивности излучения по длинам волн, отражающее комбинированное излучение и поглощение света в её атмосфере.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спектр звезды?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содержит характерные линии и особенности, несущие информацию о химическом составе и физических условиях в звёздной атмосфере.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спектра позволяет выявить температурные параметры и динамические процессы, происходящие на поверхности светила.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излучения и линии Фраунгофера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звезды атомы и ионы поглощают свет на определённых длинах волн, создавая тёмные линии на общем спектре — линии Фраунгофера. Их положение и характер уникальны для разных элементов.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спектр в атмосфере звезды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состава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густота газа влияют на ширину и интенсивность этих линий, что помогает определить состав и физическое состояние атмосферы звезды.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спектр характеризуется плавным распределением излучения и типичен для твёрдых или жидких тел, включая звёзды с плотной поверхностью.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спектров в астрономии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Эмиссионный спектр состоит из ярких, тонких линий на тёмном фоне, образующихся в разреженных газах, характерных для туманностей и некоторых горячих звёзд.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Абсорбционный спектр проявляется тёмными линиями на фоне непрерывного спектра, возникающими из-за поглощения света газом в атмосфере звезды.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типов спектров даёт полное представление об условиях и процессах в различных астрономических объектах.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напрямую связан с температурой поверхности и определяется максимумом её излучения в определённой спектральной области.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температуры максимальная длина волны смещается в синюю часть спектра, изменяя цвет звёзд от красного к голубому.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и спектроскопия, Международная астрономическая организация,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цвета от температуры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определяется длиной волны максимального излучения, которая меняется с температурой согласно закону смещения Вина, открывая связь между цветом и физическими свойствами.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 зависит от температуры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звёзды излучают больше в синем и ультрафиолетовом диапазонах, что придаёт им голубой оттенок, а холодные — в красном и инфракрасном, создавая красноватый цвет.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связаны с распределением энергетических уровней частиц в звёздной атмосфере и отражают внутренние процессы излучения.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— красный сверхгигант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демонстрирует насыщенный красный цвет, характерный для звёзд с поверхностной температурой около 3 500 К, благодаря своим химическим особенностям и температурным условиям.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жёлтый карлик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излучает жёлтый свет при температуре около 5 780 К, что является оптимальным для жизнеобеспечения Земли и задаёт стандарт для средней звезды спектрального класса G.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Вега — голубовато-белая звезда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Вега сияет голубовато-белым цветом из-за высокой температуры около 9 600 К, что отражает доминирование коротковолнового излучения в спектре.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цветов звёзд разных классов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61793"/>
            <a:ext cx="4037700" cy="25710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включает семь основных спектральных классов, их температурные диапазоны и ярких представителей, отражая разнообразие звёздных типов.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класс показывает температуру и основные химические особенности звёзд, что помогает классифицировать и исследовать их физику.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и примеры звёзд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Вина гласит, что длина волны максимума излучения обратно пропорциональна температуре объекта, что позволяет связать цвет звезды с её температурой.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Вина и максимум излучения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максимум интенсивности смещается к коротким длинам волн, меняя цвет звезды от красного к синему и ультрафиолетовому спектру.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астрономам по наблюдаемому цвету быстро оценивать температуры звёзд и их энергетический профиль без прямых измерений.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отражает термодинамические процессы на поверхности звёзд, влияя на видимый цвет и спектральный профиль.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температуры максимум излучения смещается к коротким длинам волн, подтверждая теоретический предсказания закона Вина.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Ширли Ли, «Астрономия и астрофизика», 2019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в спектре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классификации звёзд по спектрам была разработана в начале XX века и разделяет звёзды на классы O, B, A, F, G, K, M по характеру спектральных линий и температурам.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Спектроскопическая классификация звёзд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Энни Джамп Кэннон сыграла ключевую роль в формализации спектральной серии, сделав классификацию стандартом в астрономии.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основаны на присутствии и интенсивности линий водорода, гелия, металлических элементов и молекул, что отражает физические условия в атмосфере звезды.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позволяет учёным быстро определять основные параметры звёзд и проводить сравнительный анализ их эволюционных стадий.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O: Линии ионизированного гелия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звёзд класса O содержат заметные линии ионизированного гелия, указывающие на очень высокую температуру и энергию поверхностного излучения. Яркие голубые оттенки являются характерной особенностью этих звёзд.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A: Выраженные линии водорода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класса A демонстрируют четко выраженные линии водорода серии Бальмера. Эти линии создают отчетливый узор в их спектрах, свидетельствуя о средней температуре порядка 7–10 тысяч Кельвин.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M: Молекулярные полосы и отсутствие водородных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звёзд класса M богаты молекулярными полосами, особенно TiO, и почти лишены водородных линий, что отражает их низкую температуру и сложный химический состав атмосферы.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спектров разных классов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температура определяется анализом формы и максимума спектра, что даёт представление о теплообмене на поверхности звезды.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спектру звезды?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атмосферы выявляют по уникальным наборам и интенсивности спектральных линий элементов и молекул.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относительно Земли измеряется по смещению спектральных линий эффекта Доплера, позволяя определить радиальные скорости.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магнитных полей определяется эффектом Зеемана — расщеплением и смещением линий, а спектральные следы указывают на экзопланеты и окружающие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Цветовой индекс B–V показывает разницу яркости в синим и видимом спектрах, позволяя оценивать температуру, где меньшие значения соответствуют 'горячим' звёздам.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Цветовой индекс звезды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помогает различать стадии эволюции звёзд, выделяя молодые горячие объекты от менее горячих, более зрелых или пылевых звёзд.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цветовой индекс учитывает межзвёздное поглощение, что важно при точных фотометрических измерениях и астрономических наблюдениях.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Углеродные звёзды демонстрируют ярко-красный оттенок, обусловленный высокими концентрациями молекул углерода C2 и CN в атмосфере.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необычного цвета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жёлтые новообразующиеся звёзды, обладающие промежуточной температурой и интересными спектральными характеристиками.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сверхгиганты, температура которых превышает 20 000 К, излучают в основном в ультрафиолетовом диапазоне, делая их малозаметными невооружённым глазом.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зелёные звёзды возникают в специфических условиях химического состава и спектральных особенностей, встречаясь крайне редко.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рассеяние изменяет видимость цвета звёзд, наиболее сильно проявляясь при наблюдении звёзд низко над горизонтом.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атмосферы Земли на цвет звёзд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атмосферы увеличивает путь света, вызывая красное смещение цвета и искажения в спектральных данных.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эффекты усложняют точность измерений, требуя специальных методов коррекции в фотометрии и спектроскопии.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разрешение спектрографов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спектрографы позволяют детально изучать спектры звёзд, выявляя тонкие изотопные линии и молекулярные полосы, что расширяет наше понимание химического состава и процессов в атмосферах.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экзопланет и анализ галактик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спектральных линиях используются для обнаружения экзопланет методом радиальных скоростей. Также спектроскопия помогает исследовать химическую эволюцию и структуру далеких галактик.
</a:t>
            </a:r>
            <a:endParaRPr lang="en-US" sz="131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в современных исследованиях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помогают определять возраст и состав звёздных скоплений, раскрывая историю формирования нашей Галактики.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спектров в астрономии и науке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спектров позволяют выявлять и классифицировать новые астрономические объекты за пределами Млечного Пути.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Спектроскопические наблюдения служат основой для тестирования фундаментальных физических констант во Вселенной.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спектры являются инструментом не только астрофизики, но и фундаментальной физики и космологии.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спектров в астрофизике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спектров, цвета и температуры звёзд раскрывает их природу и эволюцию, позволяя создать целостное понимание Вселенной и физических процессов в ней.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2026-05-08T00:37:14Z</dcterms:created>
  <dcterms:modified xsi:type="dcterms:W3CDTF">2026-05-08T00:37:14Z</dcterms:modified>
</cp:coreProperties>
</file>