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Покупки: современное значение и основные направления для 10 класса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— ключевой элемент экономики и культуры, меняющийся под влиянием новых технологий.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торговых отношений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возникла в древности через бартер и деньги, с развитием городов Средневековья появились рынки и ярмарки. В России современный шопинг отражает глобализацию и цифровизацию.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покупок: повседневные, крупные и импульсивные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покупки охватывают продукты и базовую одежду, необходимые для ежедневной жизни и поддержания комфорта.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покупки включают электронику, автомобили или недвижимость — требуют обдуманного выбора и значительных затрат.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Импульсивные покупки связаны с неожиданными решениями, часто стимулируемыми эмоциями, например, сувениры или заказы еды через приложения.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торговых форматов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Маркетплейсы, такие как Ozon и Wildberries, предлагают широкий выбор с быстрой доставкой, а специализированные магазины сохраняют уникальность и индивидуальный сервис.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значимости онлайн-платформ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рынки и уличные лавки уступили место супермаркетам и торговым центрам, объединившим ассортимент и удобство.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традиционных рынков к современным гигантам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потребительского выбора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формирует первое впечатление о товаре, используя яркие образы и эмоциональные посылы для привлечения внимания.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влияют через отзывы и тренды, которые создают чувство принадлежности и мотивацию к покупке.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и скидки стимулируют желание приобрести товар прямо сейчас, усиливая потребительский импульс и ускоряя принятие решения.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стремятся удержать клиентов, повышая лояльность через программы бонусов и персонализированные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торговле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дополненной реальности позволяют примерять одежду или обувь онлайн, снижая риски ошибочной покупки и увеличивая комфорт.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примерочные меняют опыт выбора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Анализируя предпочтения и поведение потребителей, AI подбирает рекоммендации и акции, повышая эффективность маркетинга и удовлетворенность клиентов.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персонализирует предложения
</a:t>
            </a:r>
            <a:endParaRPr lang="en-US" sz="1295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Интернет-магазины и мобильные приложения позволяют покупать быстро и удобно, расширяя доступ к разным категориям товаров внутри и вне страны.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 облегчает покупки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онлайн-торговли в России, 2010-2023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с расширением доступа к мобильному интернету и совершенствованием логистики по всей стране.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Онлайн-торговля стала составлять значительную часть розничных продаж, особенно среди молодежи.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выбирают онлайн-шопинг благодаря удобству, разнообразию товаров и влиянию социальных сетей.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2023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предпочитают делать покупки через интернет, используя маркетплейсы и подписные сервисы.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выбирают онлайн-шопинг благодаря удобству, разнообразию товаров и влиянию социальных сетей.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62%
</a:t>
            </a:r>
            <a:endParaRPr lang="en-US" sz="9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цифровой рекламы и инфлюенсеров на шопинг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Интеграции и обзоры в соцсетях формируют у молодежи доверие и интерес к товарам, стимулируя обращения к брендам.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79% подростков учитывают мнение блогеров при выборе техники, моды и косметики, что усиливает роль инфлюенсеров в маркетинге.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блогеры вызывают большее доверие, чем традиционная реклама, что меняет подходы к продвижению товаров.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решения о покупке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процессов потребительского поведения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безопасность покупок: права потребителей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рисками при покупках являются мошенничество, продажа поддельных товаров и отказ продавцов принимать возврат без уважительных оснований. Это создает сложности для защитников прав покупателей.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Российской Федерации гарантирует потребителям право на возврат и обмен продукции ненадлежащего качества в определённые сроки после покупки, обеспечивая юридическую защиту.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добросовестности продавцов существуют официальные онлайн-ресурсы и сервисы, позволяющие выявлять мошенников и предотвращать финансовые потери потребителей.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должны внимательно читать условия продажи и быть информированы о своих правах, чтобы минимизировать риски и обеспечить безопасность покупок.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осознанное потребление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России набирают популярность экологичные магазины и товары из переработанных материалов. Исследование ВЦИОМ показывает, что более 41% россиян уделяют внимание уменьшению вреда для окружающей среды при покупках.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экологического сознания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одноразовой упаковки и снижение использования невозобновляемых ресурсов становится частью повседневной жизни. Многие выбирают экологичные альтернативы и поддерживают устойчивые бренды.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устойчивого потребления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средних цен на товары в онлайн и офлайн магазинах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демонстрирует разницу в стоимости популярных категорий товаров между интернет-магазинами и традиционными торговыми точками.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Интернет-магазины предлагают более выгодные цены, особенно на электронику — экономия достигает 7–10%, хотя доставка может уменьшать выгоду. Возврат товара в офлайн магазине проще.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Insight,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международных торговых платформ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Alibaba, Amazon и AliExpress обеспечивают россиянам доступ к глобальному ассортименту товаров по привлекательным ценам, расширяя возможности выбора и стимулируя конкуренцию.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россияне сделали более 50 миллионов заказов на иностранных платформах, что отражает высокий уровень интеграции отечественного рынка с мировой торговлей и глобализационные процессы.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Импортные товары часто обходятся дешевле, но возникают сложности с доставкой, длительным ожиданием и возможными таможенными ограничениями, что требует внимательности покупателей.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рынки как культурный и экономический феномен регионов
</a:t>
            </a:r>
            <a:endParaRPr lang="en-US" sz="235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рынки обеспечивают доступ к свежей и натуральной продукции, укрепляя связь между производителями и покупателями. Это способствует развитию малого бизнеса и сохранению местных традиций торговли.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 и поддержка фермеров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Даниловский рынок в Москве объединяет торговлю с гастрономическими фестивалями, создавая уникальную атмосферу. Он стал центром притяжения жителей и туристов, способствуя социальной активности и развитию городской культуры.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Даниловский рынок — пример успешного проекта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платежные системы и финансовые возможности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широко распространены банковские карты, электронные кошельки и оплата с помощью смартфонов, что упрощает процесс покупок и повышает скорость расчетов.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Быстрых Платежей значительно увеличила доступность финансовых переводов между участниками торгового процесса, способствуя развитию электронной коммерции и уменьшению барьеров.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рассрочку и кредит стали популярным инструментом среди потребителей для приобретения бытовой техники и одежды, предоставляя финансовую гибкость при крупных затратах.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21075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2107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тренды в будущем торговли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дополненной реальности позволяет примерять одежду и аксессуары онлайн, повышая удобство и снижая риск неудачной покупки без визита в магазин.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AR-примерочные и виртуальные шоурумы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создают пространства в цифровых мирах, таких как The Sandbox, где пользователи могут исследовать и приобретать товары в интерактивном формате.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магазины в метавселенных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прогнозам Statista, к 2025 году количество покупателей, использующих дополненную реальность, вырастет в четыре раза, что способствует инновациям в retail-сфере.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пользователей AR-покупок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потребления и ответственность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все чаще проверяют честность брендов, их прозрачность и соблюдение норм трудового законодательства при производстве товаров.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быстрой моды и перепотребления привлекает внимание к необходимости рационального использования ресурсов и покупок с долгосрочной пользой.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социальной ответственности компаний становится важным фактором при выборе продукции, стимулируя развитие справедливой торговли и поддержки работников.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этичных брендов помогает формировать устойчивые экономические и экологические модели, что важно для будущего глобального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37075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2107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0107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как социальный и досуговый феномен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молодежи шопинг — это способ провести время вместе, обменяться впечатлениями и укрепить социальные связи в приятной атмосфере.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встречи с друзьями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торговые центры сочетают магазины, кинотеатры и фуд-корты, создавая мультифункциональные пространства для отдыха и покупок.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торгово-развлекательных центров
</a:t>
            </a:r>
            <a:endParaRPr lang="en-US" sz="1159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площадках торговых центров организуются выставки, мастер-классы и фестивали, что способствует вовлечению молодежи в культурную жизнь и социокультурной интеграции.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социальные инициативы в ТЦ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современном обществе: вызовы и возможности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постоянно развивается под воздействием технологий и изменяющихся ценностей, становясь важной частью жизни общества. Ответственное потребление и инновационные методы открывают новые перспективы для будущего.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2026-05-07T18:16:50Z</dcterms:created>
  <dcterms:modified xsi:type="dcterms:W3CDTF">2026-05-07T18:16:50Z</dcterms:modified>
</cp:coreProperties>
</file>