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 звукоподражательные слова: как они делают речь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передают чувства и звуки.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выделяются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 называют предметы и действия, а сразу передают эмоцию, реакцию или звук. Поэтому в речи звучат ярко, быстро и очень выразительно, особенно в диалогах и художественных текстах.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междометие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выражает радость, удивление, боль, страх, досаду или призыв, не называя предмета и действия. Оно помогает сразу показать настроение говорящего.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называет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отвечают на вопросы кто? что? что делает? и не обозначают явления действительности. Их смысл связан прежде всего с эмоцией или реакцией.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стоять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междометие часто отделяется паузой и интонационно выделяется. Оно может быть самостоятельной репликой или частью более длинного высказывания.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междометий не склоняются и не изменяются по родам и числам. Это отличает их от многих самостоятельных частей речи.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ах, ой, увы, ура, эй, фу, тсс. Они часто встречаются в устной речи и в художественных диалогах.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передают междометия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 —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ах часто звучит при восхищении, сильном удивлении или эмоциональном отклике на неожиданную, красивую или приятную ситуацию.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 — неожиданная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 обычно передаёт испуг, боль, неловкость или мгновенную реакцию на что-то неожиданное. Это одно из самых разговорных междометий.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 — радость и 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 употребляется, когда человек радуется успеху, победе, хорошей новости или долгожданному событию. Оно звучит особенно эмоционально.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 — неодобрение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 выражает отвращение, брезгливость или резкое неодобрение. Такое междометие помогает быстро и ясно показать отрицательную оценку.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Тсс — просьба о 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Тсс используют, когда нужно попросить говорить тише, не мешать или сохранить тишину. Слово помогает без длинного объяснения передать просьбу.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междометий и их значения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группы междометий и их роль в 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может передавать эмоцию, обращение к собеседнику или вежливую форму общения.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«Междометия» в школьном курсе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междометие от других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 значению, вопросу и интонации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звукоподражательные слова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помогают записать звуки, которые мы слышим вокруг: лай собаки, мяуканье кошки, шум дождя или стук часов. Они делают описание более наглядным.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источником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связаны с конкретным источником: животным, природным явлением, предметом или механизмом. Благодаря им читатель легко представляет, что именно звучит.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«услышать»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звукоподражания создают эффект присутствия. С их помощью событие становится живее, а сцена — понятнее и выразительнее для 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детских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они используются в сказках, комиксах и книгах для детей. Там звукоподражания помогают передать движение, действие и настроение без длинного описания.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мяу, гав, ку-ку, кап-кап, ш-ш-ш, тик-так, бах, хрусть. Все они передают звучание мира вокруг нас.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животных, природы и предметов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животным относятся звукоподражания мяу, гав, му-у, кря, кукареку. Они помогают быстро понять, какое животное издаёт звук.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звуки передают слова кап-кап, ш-ш-ш, у-у-у, гром. Они делают картину дождя, ветра или грозы более живой и слышимой.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предметов и механизмов часто используют тик-так, дзынь, бип-бип, тук-тук, бух. Такие слова помогают показать движение, удар или работу механизма.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 учебных заданий и детских текстов по теме; без точной статистики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встречаются в детской речи и текстах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репликах такие слова особенно заметны, потому что сразу передают реакцию или звучание без лишних объяснений.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текстах чаще встречаются эмоциональные междометия и простые звукоподражания: они понятны, выразительны и легко запоминаются.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междометия отличаются от звукоподражаний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 — это чувство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выражают радость, удивление, испуг, досаду или просьбу. Они связаны с реакцией человека и помогают передать настроение в одном коротком слове.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 — это звук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передают звучание окружающего мира: бах, мяу, тик-так, хрусть. Они не называют предмет, а воспроизводят услышанный звук.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 речи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показать отношение говорящего, а звукоподражания делают описание событий более наглядным. Обе группы усиливают выразительность текста, но работают по-разному.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 — краткость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междометия, и звукоподражания обычно короткие, легко запоминаются и часто встречаются в диалогах, сказках, комиксах и детских рассказах.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междометиях и звукоподражаниях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 по теме «Междометия и звукоподражательные слова».
</a:t>
            </a:r>
            <a:endParaRPr lang="en-US" sz="620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зависят от интонации, роли слова в предложении и способа его написания.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показывает, как слово произносится и какую функцию выполняет: отделяет, усиливает эмоцию или сохраняет повтор звука.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междометия и звукоподражания в 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значению, произношению и орфографической норме русского языка.
</a:t>
            </a:r>
            <a:endParaRPr lang="en-US" sz="153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Вдруг в комнате стало тихо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шепнула: «Тсс!» — и весь класс будто замер. Одно короткое междометие передало просьбу о тишине лучше длинного объяснения. В сцене сразу стало слышно напряжение и ожидание.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без долгих описаний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комиксе мальчик поскользнулся, поднялся и воскликнул: «Ой!». Дальше художник добавил «шлёп» и «хлоп», чтобы показать движение кадра. Такие слова делают сюжет динамичным и понятным даже без длинного текста.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которая звучит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развороте детской книги котёнок прыгнул на стол: «Бах!», чашка звякнула: «Дзынь!», а рядом прошёл дождь: «Кап-кап». Звукоподражания помогают не просто прочитать эпизод, а почти услышать его.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 звукоподражания в литературе и комиксах
</a:t>
            </a:r>
            <a:endParaRPr lang="en-US" sz="21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«Междометия и звукоподражательные слова».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слов: эмоция, призыв, звук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эти группы часто работают рядом: сначала звучит реакция, затем — пояснение или действие.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чаще связаны с эмоциями и обращением, а звукоподражания — с передачей звуков; обе группы усиливают выразительность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междометие принимают за частицу или обычное слово. Чтобы не ошибиться, нужно проверить, выражает ли оно чувство, реакцию или призыв, а не называет предмет или действие.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другими словами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междометия часто нужна запятая или восклицательный знак. Ошибка возникает, если слово не отделяют от предложения или, наоборот, ставят лишний знак без интонационной причины.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нужный знак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мяу, гав, тик-так и похожие не обозначают сам предмет. Они передают только звучание, поэтому нельзя писать: «мяу — это кошка» или «гав — это собака».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понимают звук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звукоподражания обычно пишутся через дефис: ха-ха, кап-кап, тук-тук. Если написать их слитно, запись будет нарушать норму и станет труднее для чтения.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повтор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речи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не только в книгах, но и в обычных разговорах, когда нужно быстро передать реакцию или услышанный звук.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 звукоподражания естественно входят в живой разговор и помогают быстро понять ситуацию без длинных объяснений.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речи и учебных упражнений по русскому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теме «Интонация и междометия».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интонация меняет смысл междометий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звучит по-разному, если менять силу голоса, паузу и эмоциональный оттенок.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уточняет смысл: она показывает, удивляется человек, пугается, радуется или сожалеет.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ах, ой или ура сразу показывает реакцию говорящего. Читателю не нужно догадываться о настроении персонажа: эмоция слышна почти мгновенно.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эмоции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помогают услышать дождь, шаги, часы, лай или хлопок. Благодаря им текст становится нагляднее и легче представляется в воображении.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звуковую картину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слова помогают отвечать быстро и естественно. Они делают реплики живыми, особенно если герои удивляются, зовут друг друга или просят остановиться.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диалог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рассказах, сказках и комиксах эти слова усиливают выразительность сцены. Они делают сюжет ярче, динамичнее и понятнее для читателя любого возраста.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Украшают художественный текст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междометия и звукоподражания в речи
</a:t>
            </a:r>
            <a:endParaRPr lang="en-US" sz="24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эти слова в упражнении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себя, называет ли слово предмет, признак или действие. Если нет и оно передаёт чувство, призыв или звук, перед тобой нужная группа слов.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междометию и звукоподражанию обычно нельзя задать обычный вопрос как к существительному или глаголу. Это помогает быстро отличить их от самостоятельных частей речи.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слова подсказывают, как читать выражение. Запятая, восклицательный знак, тире или дефис часто показывают, что слово выделяется и звучит отдельно.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 повтор и интонацию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звук повторяется, часто нужен дефис: тук-тук, ха-ха, кап-кап. А по интонации можно понять, радость это, испуг или просьба о тишине.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делают речь ярче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выражают чувства и побуждения, а звукоподражания передают звуки мира вокруг нас. Они делают речь точнее, живее и помогают лучше понимать интонацию и смысл текста.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2026-05-28T18:24:20Z</dcterms:created>
  <dcterms:modified xsi:type="dcterms:W3CDTF">2026-05-28T18:24:20Z</dcterms:modified>
</cp:coreProperties>
</file>