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формируют условия жизни и развитие всех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влияния экологических факторов на организмы: основные вопросы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— это элементы среды, которые воздействуют на рост и развитие организмов. Понятие было введено учёными XIX века для объяснения особенностей распределения видов в природе.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экологические факторы и как они влияют на живую природу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это неживые условия среды, такие как температура, свет, влажность, состав почвы и воздуха, оказывающие прямое влияние на организмы.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связаны с живыми организмами и включают конкуренцию, хищничество, симбиоз и паразитизм, формируя взаимоотношения внутри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возникают из деятельности человека: загрязнение, урбанизация, ведение сельского хозяйства и внедрение новых видов существенно влияют на природные сообщества.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экологических факторов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определяет зимовку и миграцию животных, а также рост и развитие растений в конкретных климатических зонах.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температуры влияют на физиологические процессы — например, замедляют обмен веществ у дождевых червей и стимулируют развитие культурных растений в весенний период.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и сезонности на организмы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в жизни растений и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источник энергии и регулятор роста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необходим для фотосинтеза, благодаря которому растения получают энергию. Некоторые виды, как одуванчик и клевер, предпочитают яркое освещение, а папоротники растут в тенистых местах.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циклы и поведение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изменения регулируют биоритмы животных: птицы мигрируют в зависимости от длины дня, а насекомые ориентируются по положению солнца и луны для навигации.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холоднокровных животных достигается при температуре около 25°C, после чего резко снижается.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температурный диапазон жизнедеятельности подтверждает закон ограничения факторов окружающей среды.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амфибий, 2020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зависимости активности организмов от температуры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10382"/>
            <a:ext cx="3962400" cy="1870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адаптационные особенности растений, животных и микроорганизмов к различным условиям окружающей среды.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проявляются в физиологических и морфологических особенностях, обеспечивая выживание в конкретных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адаптаций в различных средах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2018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ключевым элементом, ограничивающим урожайность пшеницы при недостатке в почве.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одного ресурса, например азота, снижает продуктивность растений, даже если остальные условия благоприятны.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выживают в условиях, где факторы среды находятся в пределах их переносимости — минимальных и максимальных значений.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толерантности организмов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толерантности возникают стрессовые состояния и угроза гибели, что ограничивает распространение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пресноводный карась способен жить при солёности до 10‰, оптимально — 1–3‰; у елового леса узкая толерантность к кислотности почвы.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симбиоз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характеризуется зависимостью паразитов от хозяев, как ленточные черви у рыб. Симбиоз — взаимовыгодное сотрудничество, например, рак-отшельник и актиния, защищающаяся благодаря партнёрству.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хищничество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проявляется в борьбе за свет и ресурсы, например, между сосной и берёзой. Хищничество оказывает регулирующее влияние на популяции — волк охотится на зайца.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формы взаимодействий между организмами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факторы: влияние деятельности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потеря местообитаний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вырубки лесов снижают биологическое разнообразие, лишая многих видов естественной среды обитания. Например, уничтожение болот привело к исчезновению выхухоли на европейской территории России, что негативно повлияло на её популяцию.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и утрата видов
</a:t>
            </a:r>
            <a:pPr algn="l" indent="0" marL="0">
              <a:lnSpc>
                <a:spcPct val="130039"/>
              </a:lnSpc>
              <a:buNone/>
            </a:pPr>
            <a:r>
              <a:rPr lang="en-US" sz="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промышленных отходов в реки загрязняет воду и убивает водные организмы. Европейский зубр долгое время страдал от охоты и уничтожения лесов, что значительно сократило его численность в естественных условиях.
</a:t>
            </a:r>
            <a:endParaRPr lang="en-US" sz="12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человек вносит лишь 10% общего влияния, его роль растёт с развитием технологий и увеличением вмешательства в природу.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остаются главенствующими, но антропогенное воздействие становится всё более значимым для экосистем.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влияния различных групп факторов на организмы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87" y="3341593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к экстремальным условиям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 засухоустойчивость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способны долго выдерживать засушливые периоды, выделяя защитные вещества, предотвращающие повреждение клеток.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 теплоизоляция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подкожный жировой слой помогает белым медведям сохранять тепло в суровых арктических условиях.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жир в горбах, который при распаде даёт воду, обеспечивая выживание в пустынных условиях.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влажность и холод создают среду для преобладания хвойных деревьев, формируя уникальные экосистемы с характерными обитателями.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ограниченная влага и высокие температуры способствуют развитию ночного образа жизни у животных, таких как пустынные лисицы, и распространению засухоустойчивых растений.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влияния факторов в природе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экологических факторов в природе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взаимосвязей между светом, водой, температурой и влажностью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зависят от света, воды и минеральных веществ для фотосинтеза и роста, что формирует основу пищевой сети.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поедают растения, причём их численность зависит от доступности кормов и качества среды обитания.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популяции травоядных, поддерживая экосистемный баланс и устойчивость сообщества.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 любом звене цепи питания влияют на всю экосистему, что может привести к уменьшению биоразнообразия.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и роль факторов в пищевой сети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экологического баланса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массовая гибель рыбы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бытовые отходы отравляют водные экосистемы. В результате в реках массово погибает рыба, что нарушает местные пищевые цепи и ухудшает состояние экологии.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исчезновение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приводит к утрате местообитаний многих животных, включая барсуков и глухарей, резко сокращая их численность и угрожая исчезновением.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европейского 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браконьерства и утраты природных условий стало причиной полного исчезновения европейского тура, что является серьёзным экологическим событием.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включает все ресурсы и условия, необходимые виду для жизни: пищу, климат, убежища и пространство обитания.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Виды, конкурирующие за одинаковую нишу, например муравьи и жужелицы, ведут борьбу за выживание, что приводит к специализации или смене местообитаний.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различных экологических ниш способствует поддержанию биоразнообразия и стабильности экосистемы, снижая конкуренцию.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её значение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факторы среды становятся движущей силой эволюции через отбор и приспособление.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Выжившие виды приобретают устойчивость, что позволяет им продолжать эволюционный процесс и занимать новые ниши.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условий среды вызывают генетические мутации и адаптации, которые формируют новые особи и виды.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кризисы часто стимулируют массовые вымирания, когда виды не успевают адаптироваться к резким изменениям.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экологических факторов в эволюции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формируют жизнь и разнообразие организмов, обеспечивают устойчивость экосистем. Соблюдение баланса факторов — залог сохранения природы и биоразнообразия.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экологических факторов и их значение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2026-05-09T06:47:15Z</dcterms:created>
  <dcterms:modified xsi:type="dcterms:W3CDTF">2026-05-09T06:47:15Z</dcterms:modified>
</cp:coreProperties>
</file>