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jpe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темы: Греко-персидские войны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68175" y="2589575"/>
            <a:ext cx="3411600" cy="168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Конфликты между Древней Грецией и Персией в V веке до н. э., их причины и итоги.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первопричины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 состояла из независимых городов с разными традициями. Персидская империя — мощное государство на Востоке под управлением Дария I и Ксеркса I, стремившихся расширить свои владения, ослабляя греческие колонии Малой Азии.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Ионийское восстание — начало борьбы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Восстание греческих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499 году до н. э. города Ионии поднялись против персидского владычества, стремясь к свободе и независимости. Их борьба стала первым крупным столкновением с Персией.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Афин и Эретрии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Эретрия оказали военную помощь восставшим ионийцам, отправив корабли и солдат для борьбы с персидским господством.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Окончательное подавление мятежа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494 году до н. э. персидские войска под командованием Дария I жестко подавили восстание, вернув контроль над Ионией.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Битва при Марафоне: первая крупная победа греков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490 году до н. э. персидская армия высадилась у Марафона, надеясь быстро подавить Афины. Афиняне под руководством Мильтиада применили смелые тактические приёмы и нанесли поражение врагу.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сражения бегун Фидиппид преодолел около 42 километров до Афин, чтобы сообщить о победе. Этот подвиг положил начало традиции марафонского бега.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5217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Ксеркса и объединение греческих полисов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2111649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481 г. до н. э.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начинают готовиться к отражению нового персидского вторжения, заключая союзы между полисами.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780816" y="1766386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480 г. до н. э. — Переправа через Геллеспонт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Ксеркс строит понтонный мост и ведёт огромную армию в Грецию, готовясь к решающему наступлению.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44999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480 г. до н. э. — Формирование греческого союза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 Спарта объединяют усилия ради обороны от персов, координируя военные действия.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119160" y="1767277"/>
            <a:ext cx="1532278" cy="12121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480 г. до н. э. — Начало крупных сражений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Начинаются ключевые боя: Фермопилы, Саламин, где греки демонстрируют стойкость и стратегическое мастерство.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Фермопил: Леонид и 300 спартанцев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Царь Спарты Леонид вместе с 300 воинами блокировали узкий проход в Фермопильском ущелье, сдерживая многократно превосходящую персидскую армию на протяжении трёх дней.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стойкость и самопожертвование стали символом мужества и преданности родине, вдохновляя последующие поколения греков на защиту свободы.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греческих городов-государств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Города-государства договорились о создании военного союза, чтобы совместно противостоять персидской угрозе эффективно и скоординированно.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 введён общий командный штаб, что позволило выстраивать единую стратегию и оптимально распределять ресурсы между полисами.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военные операции усилили оборону и повысили шансы на успешное отражение больших персидских армий.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Силы сторон и театр военных действий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36875" y="2279725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распределение сил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Персидские войска составляли от 80 до 150 тысяч, тогда как греческая армия насчитывала около 10 тысяч бойцов. Это отражало дисбаланс, но греки использовали преимущества местности.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36875" y="3654050"/>
            <a:ext cx="34233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Топография и её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узкие проходы и море на территории Греции осложняли продвижение больших войск и позволяли грекам эффективно использовать защитные позиции.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Тактика и вооружение обеих сторон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Греки применяли фалангу — плотный строй с большими щитами и копьями, обеспечивающий защиту и удержание позиций в бою.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армия опиралась на численное превосходство, однако их вооружение и подготовка уступали греческим солдатам.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Манёвры греков при Марафоне включали внезапные атаки и окружение, что привело к разгромлению врага.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Оборона Фермопил показала, как качественная подготовка и использование узких проходов может сдержать значительно большие силы.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Военно-морские силы: греческие и персидские суда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греческих триер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Лёгкие и манёвренные триеры оснащались таранами для пробития вражеских кораблей. Опытные греческие экипажи умело использовали эти преимущества в морских боях.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флот и его слабости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Персидский флот был массивнее по количеству судов, но эскадры состояли из менее подготовленных моряков, что снизило эффективность в ключевых сражениях, таких как Саламин.
</a:t>
            </a:r>
            <a:endParaRPr lang="en-US" sz="1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сражение: Битва при Саламине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480 году до н. э. произошла крупная морская битва при Саламине, где объединённые греческие флоты противостояли значительно большим персидским силам. Это сражение стало поворотным моментом войны.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Фемистокл, стратег Афин, сумел эвакуировать жителей из города и организовать оборону острова. Благодаря умелой тактике греки нанесли поражение врагу и остановили наступление Персии.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2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479 год до н. э.
</a:t>
            </a:r>
            <a:endParaRPr lang="en-US" sz="521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год, в котором были одержаны ключевые победы на суше и море, завершившие персидское вторжение.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хроники Геродота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479 году произошли важные сражения при Платеях и Микале, где силы греков успешно разбили персидские войска и флот. Это ознаменовало окончание активных военных действий.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56"/>
            <a:ext cx="4020300" cy="85981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3613" y="2589769"/>
            <a:ext cx="4020300" cy="859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23600" y="3936444"/>
            <a:ext cx="4020300" cy="85981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Маршруты и места битв на карте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406707" y="1342700"/>
            <a:ext cx="3093000" cy="65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Переправа через Геллеспонт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Персидская армия Ксеркса пересекла Геллеспонт по специально построенному понтонному мосту, что стало грандиозным инженерным достижением того времени и открыло дорогу в Грецию.
</a:t>
            </a:r>
            <a:endParaRPr lang="en-US" sz="1066" dirty="0"/>
          </a:p>
        </p:txBody>
      </p:sp>
      <p:sp>
        <p:nvSpPr>
          <p:cNvPr id="12" name="Text 3"/>
          <p:cNvSpPr txBox="1"/>
          <p:nvPr/>
        </p:nvSpPr>
        <p:spPr>
          <a:xfrm>
            <a:off x="406313" y="2689502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Ущелье Фермопилы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узком проходе Фермопилы произошло героическое сопротивление спартанцев. Географический узел стал ареной жёстких боёв, где небольшая армия сдерживала превосходящие силы врага.
</a:t>
            </a:r>
            <a:endParaRPr lang="en-US" sz="1068" dirty="0"/>
          </a:p>
        </p:txBody>
      </p:sp>
      <p:sp>
        <p:nvSpPr>
          <p:cNvPr id="13" name="Text 4"/>
          <p:cNvSpPr txBox="1"/>
          <p:nvPr/>
        </p:nvSpPr>
        <p:spPr>
          <a:xfrm>
            <a:off x="406298" y="4036176"/>
            <a:ext cx="30930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Саламин и морские сражения
</a:t>
            </a:r>
            <a:pPr algn="l" indent="0" marL="0">
              <a:lnSpc>
                <a:spcPct val="115000"/>
              </a:lnSpc>
              <a:buNone/>
            </a:pPr>
            <a:r>
              <a:rPr lang="en-US" sz="1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 Саламин стал центром знаменательной морской битвы. Благодаря знанию местности греки устроили засаду, которая серьезно ослабила персидский флот и изменила ход войны.
</a:t>
            </a:r>
            <a:endParaRPr lang="en-US" sz="106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для Греции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объединила греческие города-государства, усилив их сотрудничество и взаимопомощь в борьбе с внешней угрозой, что стало уникальным явлением для древней Греции.
</a:t>
            </a:r>
            <a:endParaRPr lang="en-US" sz="1159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войны Афины возглавили Делосский союз, создав прочный военно-политический альянс, который укрепил их влияние в регионе и заложил основу их будущей мощи.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Внутриполитическое соперничество между Афинами и Спартой усилилось, подготовив почву для последующих конфликтов и изменений в истории греческих полисов.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Культурное значение победы греков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открыла условия для расцвета афинской демократии, позволив шире развиваться новым политическим институтам и гражданскому участию.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406884" y="31523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Искусство и архитектура Афин достигли высот, проявившиеся в создании Парфенона и множества выдающихся скульптур и произведений.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0062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 время процветала философия, рождающаяся благодаря свободе мысли и диалога, которые стали фундаментом западной интеллектуальной традиции.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4006294" y="31521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Эллинская культура расширила своё влияние, распространяясь по Средиземноморью и формируя основу для будущих цивилизаций и традиций.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17697" y="2244550"/>
            <a:ext cx="3612855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главных сражений Греко-персидских войн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сравнивает ключевые битвы по году, участникам, численности и результатам, показывая стратегическую значимость каждого сражения для победы греков.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Греческие победы, несмотря на численное превосходство персов, стали решающими благодаря объединению, тактике и знанию местности.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Геродот, «История»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915076"/>
            <a:ext cx="218700" cy="174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05356"/>
            <a:ext cx="218700" cy="194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11712" y="1915076"/>
            <a:ext cx="218700" cy="1749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Инновации и масштаб второй кампании Ксеркса I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армии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Ксеркс собрал армию численностью от 80 до 150 тысяч человек, что требовало огромных ресурсов и чёткой организации для обеспечения снабжения и действий.
</a:t>
            </a:r>
            <a:endParaRPr lang="en-US" sz="1128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Понтонные мосты через Геллеспонт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мостов позволило переправить огромную армию через пролив, что было выдающимся достижением военного инжиниринга и упрощало движение войск.
</a:t>
            </a:r>
            <a:endParaRPr lang="en-US" sz="1128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Укрепления и склады снабжения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Специальные сооружения для хранения провизии и боеприпасов обеспечивали длительную кампанию, демонстрируя высокий уровень подготовки и стратегического планирования.
</a:t>
            </a:r>
            <a:endParaRPr lang="en-US" sz="112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и образы Греко-персидских войн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исторический источник — Геродот, сохранивший подробные рассказы о событиях и героях, обеспечивших нам ценные сведения о войнах.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53734" y="315247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Войны приобрели статус символа борьбы свободы против тирании, что нашло отражение в искусстве, литературе и национальной памяти греков.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906194" y="1802725"/>
            <a:ext cx="2514300" cy="110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Леонида, Фемистокла и Мильтиада стали символами доблести и стратегии, их легенды вдохновляли последующие поколения.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4650" y="1691198"/>
            <a:ext cx="4017300" cy="13142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6200" y="1690248"/>
            <a:ext cx="4017300" cy="13142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47748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Греко-персидских войнах в культуре и музеях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3923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Экспозиции вооружения и снаряжения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Афин и Спарты хранят уникальные образцы доспехов, шлемов и оружия тех времён. Эти экспонаты помогают посетителям лучше понять жизнь и бои древних воинов.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4894000" y="3127425"/>
            <a:ext cx="3433800" cy="113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и мемориалы героизма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 в Афинах и Спарте символизируют мужество и самопожертвование. Улицы и площади носят имена героев, сохраняя их память и вдохновляя на патриотические чувства.
</a:t>
            </a:r>
            <a:endParaRPr lang="en-US" sz="1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Греко-персидских войн для истории Европы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Победа греков стала ключевым этапом, повысив роль демократии и культуры. Их героизм и единство оставили наследие борьбы за свободу, важное для всего Запада.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2026-05-10T11:04:51Z</dcterms:created>
  <dcterms:modified xsi:type="dcterms:W3CDTF">2026-05-10T11:04:51Z</dcterms:modified>
</cp:coreProperties>
</file>