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треугольников и многоугольников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фигур открывают путь к точным геометрическим решениям.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помогают быстро находить неизвестные величины, проверять чертежи и доказывать свойства фигур. От треугольника удобно переходить к многоугольникам, а затем — к более общим геометрическим рассуждениям.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углы: основные понятия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находится внутри многоугольника и образован двумя соседними сторонами. Именно такие углы составляют основную «сумму углов» фигуры.
</a:t>
            </a:r>
            <a:endParaRPr lang="en-US" sz="1772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появляется при продолжении одной стороны. Внешний и прилежащий внутренний углы всегда составляют развернутый угол, то есть 180°.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углов у 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три внутренних и три внешних угла. У n-угольника по одному углу у каждой вершины, если рассматривать все вершины по очереди.
</a:t>
            </a:r>
            <a:endParaRPr lang="en-US" sz="1744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 удобны в разных задачах. Иногда ответ проще найти через внутренние углы, а иногда — через сумму внешних углов.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базовая фигура геометрии
</a:t>
            </a:r>
            <a:endParaRPr lang="en-US" sz="3066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 три угла
</a:t>
            </a:r>
            <a:pPr algn="l" indent="0" marL="0">
              <a:lnSpc>
                <a:spcPct val="100000"/>
              </a:lnSpc>
              <a:buNone/>
            </a:pPr>
            <a:r>
              <a:rPr lang="en-US" sz="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самая простая замкнутая фигура в планиметрии. У него всегда три вершины, три стороны и три внутренних угла.
</a:t>
            </a:r>
            <a:endParaRPr lang="en-US" sz="1322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сумма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 бы ни был треугольник — равносторонний, равнобедренный или разносторонний — сумма его внутренних углов всегда равна 180°.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 и углов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треугольнике равны две стороны, то равны и два угла при основании. Эта связь помогает быстрее читать чертеж и делать выводы.
</a:t>
            </a:r>
            <a:endParaRPr lang="en-US" sz="1440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треугольник удобно объяснять свойства более сложных фигур. Многие формулы для многоугольников строятся на его углах.
</a:t>
            </a:r>
            <a:endParaRPr lang="en-US" sz="14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фигур с разным числом сторон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сторона увеличивает сумму внутренних углов на 180°, потому что фигура разбивается на дополнительный треугольник.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суммы углов подчиняется простой закономерности: чем больше сторон, тем больше треугольников внутри фигуры.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внутренних углов для популярных многоугольников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число сторон связано с суммой внутренних углов и числом треугольников при разбиении из одной вершины.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треугольников получается при разбиении. Это и даёт формулу (n−2)·180°.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формула суммы внутренних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объяснение через разбиение многоугольника на треугольники.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неизменный результат для любой выпуклой фигуры.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эту сумму, можно быстрее находить неизвестные углы и проверять правильность построений.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и равносторонний треугольники
</a:t>
            </a:r>
            <a:endParaRPr lang="en-US" sz="2344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склона и два равных угла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боковые стороны одинаковы, поэтому углы при основании тоже равны. На рисунке это видно по одинаковым засечкам на сторонах и одинаковым дугам у углов. Если известен один угол, остальные легко найти через сумму 180°.
</a:t>
            </a:r>
            <a:endParaRPr lang="en-US" sz="1324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равные стороны — три равных угла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выглядит особенно симметрично: все его стороны равны, а каждый угол равен 60°. Это получается из деления 180° на три равные части. Такая фигура удобна для проверки чертежей и решения простых задач на углы.
</a:t>
            </a:r>
            <a:endParaRPr lang="en-US" sz="132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многоугольники: сравнение углов
</a:t>
            </a:r>
            <a:endParaRPr lang="en-US" sz="280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здесь имеют равные стороны и равные углы, поэтому удобны для сравнения и запоминания.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сторон один угол увеличивается, а форма многоугольника постепенно становится более округлой.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06978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071186"/>
            <a:ext cx="337500" cy="337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 невыпуклые многоугольники
</a:t>
            </a:r>
            <a:endParaRPr lang="en-US" sz="2994" dirty="0"/>
          </a:p>
        </p:txBody>
      </p:sp>
      <p:sp>
        <p:nvSpPr>
          <p:cNvPr id="9" name="Text 2"/>
          <p:cNvSpPr txBox="1"/>
          <p:nvPr/>
        </p:nvSpPr>
        <p:spPr>
          <a:xfrm>
            <a:off x="5799144" y="1262167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многоугольник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невыпуклого многоугольника хотя бы один внутренний угол больше 180°, поэтому появляется заметная «впадина». При решении задач важно сначала определить вид фигуры, иначе формулу можно применить неверно.
</a:t>
            </a:r>
            <a:endParaRPr lang="en-US" sz="1528" dirty="0"/>
          </a:p>
        </p:txBody>
      </p:sp>
      <p:sp>
        <p:nvSpPr>
          <p:cNvPr id="10" name="Text 3"/>
          <p:cNvSpPr txBox="1"/>
          <p:nvPr/>
        </p:nvSpPr>
        <p:spPr>
          <a:xfrm>
            <a:off x="839556" y="1261536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
</a:t>
            </a:r>
            <a:pPr algn="r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выпуклой фигуры все внутренние углы меньше 180°, а любые две точки соединяются отрезком, который не выходит за её границы. Для таких многоугольников удобно применять стандартные формулы.
</a:t>
            </a:r>
            <a:endParaRPr lang="en-US" sz="15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715625"/>
            <a:ext cx="5266500" cy="18819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по углам треугольников и многоугольников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формулы и короткие примеры для фигур с разным числом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сторон внутренний угол правильного многоугольника увеличивается, а внешний уменьшается; сумма внешних углов остаётся постоянной.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планиметрии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неизвестный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треугольниками и многоугольниками в школьных задачах.
</a:t>
            </a:r>
            <a:endParaRPr lang="en-US" sz="274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 теме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 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нужно найти неизвестный угол, если два других уже известны. Тогда используют сумму 180° и составляют короткое уравнение, после чего проверяют ответ по рисунку.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правильного многоугольника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с правильными фигурами сначала находят сумму внутренних углов, затем делят её на число сторон. Такой приём помогает быстро получать значение одного угла без лишних построений.
</a:t>
            </a:r>
            <a:endParaRPr lang="en-US" sz="1659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удобнее работать с внешними углами, используют их общую сумму 360°. Это особенно полезно, когда внутренние углы не подписаны, а фигура выпуклая.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известна сумма внутренних углов, а нужно определить сам многоугольник. Тогда применяют формулу (n−2)·180° и находят число сторон, решая простое уравнение.
</a:t>
            </a:r>
            <a:endParaRPr lang="en-US" sz="17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один внутренний угол в правильных многоугольниках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правильной фигуры, тем ближе её форма к кругу и тем медленнее меняется каждый следующий угол.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угла связан с увеличением числа сторон, но у выпуклой фигуры он остаётся меньше 180°.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[(n−2)·180°]/n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реальных объектах и чертежах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фермы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часто используют в крышах и мостовых фермах, потому что такая форма хорошо распределяет нагрузку. Здесь важно понимать, как устроены углы между сторонами.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дорожные знаки легко узнаются издалека, а их форма делает изображение заметным. Геометрия помогает объяснить, почему одинаковые стороны и углы дают устойчивый силуэт.
</a:t>
            </a:r>
            <a:endParaRPr lang="en-US" sz="1234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узоры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встречаются в плитке, орнаментах, окнах и декоративных панелях. При укладке или построении узора удобно заранее знать суммы углов и свойства правильных фигур.
</a:t>
            </a:r>
            <a:endParaRPr lang="en-US" sz="1283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Шестиугольные ячейки сот и многие архитектурные элементы показывают, как многоугольники помогают экономно заполнять пространство. На таких примерах хорошо видно, зачем нужны углы и их измерение.
</a:t>
            </a:r>
            <a:endParaRPr lang="en-US" sz="11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 частые ошибки и сразу выбрать правильный способ проверки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вычислениями, а с неверным распознаванием фигуры и угла, поэтому полезно каждый раз начинать с проверки чертежа.
</a:t>
            </a:r>
            <a:endParaRPr lang="en-US" sz="133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треугольника к общему случаю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строится через разбиение многоугольника на треугольники, проведённое из одной вершины.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урока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всегда равна 180°. Это правило не зависит от длины сторон, вида треугольника или его положения на чертеже.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по одному внешнему углу у каждой вершины выпуклого многоугольника, их сумма всегда будет 360°. Это удобно для быстрых вычислений в задачах.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n-угольника сумма внутренних углов выражается формулой (n−2)·180°. Она получается через разбиение фигуры на треугольники и подходит для выпуклых многоугольников.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многоугольнике все стороны равны, все углы равны, а величина одного угла зависит только от числа сторон. Поэтому такие фигуры легко сравнивать между собой.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углов: от простого к общему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как одна идея помогает работать с разными фигурами: у треугольника сумма углов равна 180°, у многоугольников действует общая формула, а внешние углы дают 360°.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2026-06-03T10:34:07Z</dcterms:created>
  <dcterms:modified xsi:type="dcterms:W3CDTF">2026-06-03T10:34:07Z</dcterms:modified>
</cp:coreProperties>
</file>