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пенал, мяч, парта, дерево, облако — у каждого есть цвет, форма, размер, материал, вес и назначение.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и их свойства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 информатике?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важно замечать признаки объектов и точно их описывать. Так проще сравнивать, объединять по общим свойствам и находить нужную информацию. Это тренирует внимательность и умение следовать понятным правилам описания.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объект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— это всё, что можно назвать и рассмотреть: игрушка, растение, животное, облако, тетрадь, звук звонка. Объект может быть живым или неживым, созданным природой или человеком.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объекты отличаются тем, что у них происходят процессы: они растут и меняются. Неживые — не растут и не дышат. Такие различия помогают правильно классифицировать предметы.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объект можно описать сразу несколькими свойствами. Например, облако имеет цвет, форму и размер. Чем больше признаков указано, тем понятнее описание.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95175"/>
            <a:ext cx="387900" cy="34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86775"/>
            <a:ext cx="387900" cy="34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2869" y="3265225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помогают заметить цвет, форму и размер. Например, школьная ручка выглядит одинаковой по цвету, но может отличаться толщиной и длиной, а это уже свойства.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подсказывают, гладкий предмет или шершавый, мягкий или твёрдый. Деревянная табуретка обычно твёрдая, а подушка — мягкая, и это легко проверить на ощупь.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 помогают различить громкость звука. Звонок в классе звучит громко, а тиканье часов — тише. Даже без измерений можно заметить разницу в звуке.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помогает различать запах. Например, у яблока бывает характерный приятный аромат, а у бумаги — нейтральный или другой, не похожий на яблочный.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свойства объекта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— самый заметный признак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быстро отличать объекты: красный мяч, зелёный лист, белый снег, жёлтый банан. Иногда цвет меняется: листья летом зелёные, а осенью бывают жёлтыми или красными.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цвет часто первым бросается в глаза в классе, на улице или в игре. Поэтому его удобно использовать в описании, чтобы сразу стало понятно, о каком предмете идёт речь.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бывает круглой, квадратной, овальной, треугольной, длинной и вытянутой. Один предмет может быть похожим на другой, но форма всё равно помогает отличить их.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бывает большим, средним и маленьким. Два объекта могут иметь один и тот же цвет, но отличаться именно размером, а не только оттенком.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 работают вместе: большой синий шар и маленький синий шарик похожи по цвету, но различаются по внешнему виду. Это видно сразу.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ты описываешь форму и размер, сравнение становится точнее. Так легче находить нужный предмет среди похожих, даже если они лежат рядом.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813" y="1689200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9063" y="1689200"/>
            <a:ext cx="282975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03525" y="1689200"/>
            <a:ext cx="242550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27350" y="1689200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91600" y="1689200"/>
            <a:ext cx="323400" cy="323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362400" y="326250"/>
            <a:ext cx="84513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Материал, из которого сделан объект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614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встречается очень часто: это тёплые на ощупь предметы вроде стола или части мебели. По материалу можно понять, что вещь не такая гладкая, как стеклянная.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792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обычно прочный и служит долго. Ложка, ключ или часть рамы часто сделаны из металла, поэтому они могут быть твёрдыми и устойчивыми.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9434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пропускает свет и часто выглядит прозрачным. Если предмет сделан из стекла, он может казаться «пустым внутри» с точки зрения света, но всё равно остаётся предметом.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6077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бывает лёгким и удобным. Из него делают пеналы, детали игрушек и разные крышки. Материал влияет на то, как предмет держит форму.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71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и бумага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может быть мягкой и упругой, а бумага часто тонкая и легко рвётся. Эти свойства подсказывают, как обращаться с предметом аккуратно и правильно.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бывают в разных состояниях. Камень и стол — твёрдые: они сохраняют форму и их трудно смять пальцами. Твёрдость помогает предмету быть устойчивым.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пример жидкого состояния. Жидкость течёт и принимает форму сосуда или поверхности. Поэтому вода в стакане выглядит по-другому, чем вода в миске.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— пример газообразного состояния. Газ нельзя увидеть, но он занимает место: его можно почувствовать по движению, например в шарике или в комнате.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Твёрдое, жидкое и газообразное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описывать объект по плану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план помогает ничего не забыть и сделать описание 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помогают сравнивать объекты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Похоже по форме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 на форму. Например, у двух тетрадей формы могут быть одинаковыми — значит, сравнение только начинается.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Отличия по цвету и размеру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 цвет и размер. Если тетради похожи по форме, но разного цвета или размера — значит, свойства отличаются.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Сравни больше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«вроде бы похожи», добавляй новые свойства. У кошек могут совпадать цвет шерсти, но отличаться вес, длина хвоста и повадки.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 против книги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 почти не ощущается в руке: оно легко и быстро «отпускает» пальцы. А вот книга заметно тяжелее карандаша — её приходится держать уверенно. Благодаря разнице в весе мы сразу понимаем, что удобнее нести и как обращаться с предметом.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становится тяжёлым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рюкзак кажется лёгким, пока в нём немного вещей. Но стоит добавить учебники, пенал и бутылку воды — и он уже ощутимо тяжелее. Вес помогает выбирать удобную нагрузку и беречь спину каждый день.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и тяжёлый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1225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1890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265840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3426325"/>
            <a:ext cx="221100" cy="221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200" y="4206533"/>
            <a:ext cx="221100" cy="1965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Гладкий, шершавый, мягкий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Гладкое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предметы легко скользят под пальцами и почти не цепляются. Мяч обычно гладкий: его приятно держать и легко катить или перебрасывать.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Шершавое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Шершавые поверхности ощущаются как «зернистость» или неровности. Кора дерева часто шершавaя: по ней труднее скользить, зато она хорошо заметна на ощупь.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вещи слегка пружинят и не держат форму так же жёстко, как твёрдые. Подушка обычно мягкая — она поддерживает голову и помогает отдыхать.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предметы сохраняют форму и почти не меняются от прикосновения. Камешек или стол ощущаются устойчивыми и жёсткими, поэтому их удобно использовать как опору.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Липкое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Липкие предметы «прилипают» к рукам или другим поверхностям. Это свойство важно замечать: с липкими вещами нужно обращаться аккуратно, чтобы не испачкаться.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Прозрачные объекты пропускают свет: через них можно видеть, что находится за предметом, например в стекле или чистой воде. Поэтому сквозь них хорошо видны детали.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Непрозрачные объекты не пропускают свет: свет через них не проходит, и предмет закрывает то, что находится с другой стороны. Так выглядят книга, дерево и стена.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особенно важно для вещей вокруг нас: окон, очков, бутылок и многих контейнеров. От прозрачности зависит, можно ли что-то рассмотреть или сохранить в тайне.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Прозрачный и непрозрачный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Плавает, тонет, растворяется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объекты плавают, потому что легче воды или удерживают воздух внутри, как деревянная щепка. Другие тонут: камень обычно идёт ко дну и не возвращается на поверхность.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и сахар растворяются в воде: они постепенно «исчезают» и становятся частью жидкости. Песок растворяться не умеет, поэтому остаётся на дне или внизу.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различия часто проверяют в простых опытах на уроках. Сравнивая, что плавает, что тонет и что растворяется, мы учимся описывать свойства без догадок.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живых объектов есть особые признаки: они растут, дышат, питаются и размножаются. Эти свойства отличают живое от неживого и помогают наблюдать за жизнью.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тянется к свету и меняется со временем. Кошка двигается: она реагирует на звуки и запахи. Человек говорит и думает, то есть проявляет активность постоянно.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меняются не только снаружи, например по росту или форме, но и внутри. Меняются силы, потребности, настроение и состояние организма.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замечаем эти признаки, описание становится точнее. Тогда легче понять, что является живым объектом, даже если он выглядит по-разному.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объекты тоже имеют свойства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787" y="11986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57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11986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460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объекта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Ложка нужна, чтобы есть. Её форма и размер помогают удобно зачерпывать пищу. Материалы тоже важны: ложка должна быть безопасной и удобной для ежедневного использования.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создан для письма и рисования. Он чаще всего делают из прочного материала, а грифель — из вещества, которое оставляет след на бумаге. Так назначение связано с устройством предмета.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Кровать служит для сна и отдыха. Её назначение связано с размером, устойчивостью и материалами: поверхность должна быть комфортной и поддерживать тело. Поэтому форма и жёсткость тоже важны.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игры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используют для игры. Он обычно имеет удобную форму и подходящий материал, чтобы отскакивать или катиться. Назначение подсказывает, какие свойства особенно нужны для игры.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объект — много свойств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можно описать сразу несколькими признаками. Например, яблоко бывает круглым, красным и гладким. Кроме того, его можно назвать вкусным и сочным, если мы действительно это чувствуем.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свойств названо, тем точнее описание. Тогда легче узнать объект среди других похожих предметов и не перепутать, например, два разных фрукта или две похожие игрушки.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похожие объекты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сравнения признаков при описании объектов и проверке сходства.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должно быть коротким, но полным. Называй только те свойства, которые ты действительно наблюдаешь у предмета: цвет, форма, материал, размер и другие признаки. Без догадок и «примерно».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точного описания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признак меняется, это обязательно отмечают: мокрый или сухой, тёплый или холодный, полный или пустой. Так описание остаётся честным, даже если предмет выглядит иначе в другой момент.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указывать состояние вместе с основными свойствами. Например, «мяч мокрый и гладкий» понятнее, чем просто «мяч». Тогда собеседник представит предмет точнее.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описание точное, его легче читать и сравнивать. Сравнивая два объекта, мы быстрее находим различия и не путаем похожие предметы.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мы знаем, как описывать объекты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окружают нас повсюду, а их свойства помогают узнавать, сравнивать и правильно использовать предметы. Цвет, форма, размер, материал, вес, поверхность и состояние делают каждый объект особенным.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2026-05-13T14:44:41Z</dcterms:created>
  <dcterms:modified xsi:type="dcterms:W3CDTF">2026-05-13T14:44:41Z</dcterms:modified>
</cp:coreProperties>
</file>