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Геосферы Земли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камни и жизнь образуют единый механизм Земли.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Геосферы — это крупные оболочки Земли, каждая со своим веществом и свойствами. Они не существуют отдельно: вода, газы, горные породы и живые организмы постоянно влияют друг на друга.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состав и роль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 основном состоит из азота и кислорода, а также содержит аргон, углекислый газ и водяной пар. Именно этот состав делает возможной жизнь и привычную нам погоду.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формируются облака, ветер и осадки. Температура, влажность и движение воздуха определяют, будет ли день солнечным, дождливым или ветреным.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снабжает живые организмы кислородом, защищает поверхность Земли от опасного излучения и сжигает большинство мелких метеоритов еще до их падения.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простыми словами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 — самый нижний слой атмосферы. Здесь живут люди, летают самолеты и происходят почти все погодные явления, потому что именно тут сосредоточен основной запас водяного пара.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находятся более разреженные слои, где воздух движется иначе и почти не образуются облака. Эти области значительно спокойнее, чем нижняя часть атмосферы.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высокие слои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воздух становится холоднее и менее плотным. Поэтому в горах кислорода меньше, дышать труднее, а погода может меняться быстрее, чем на равнине.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горах труднее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естественного удержания тепла средняя температура поверхности Земли была бы намного ниже и жизнь выглядела бы иначе.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−18 °C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была бы средняя температура поверхности Земли без естественного парникового эффекта.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Observatory, The Greenhouse Effect and Climate Change.
</a:t>
            </a:r>
            <a:endParaRPr lang="en-US" sz="10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вся вода планеты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содержат большую часть воды на планете. Именно они сильнее всего влияют на погоду, переносят тепло и участвуют в круговороте влаги.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озера — это поверхностные запасы пресной воды. Они особенно важны для людей, растений, животных и хозяйственной деятельности.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снежные покровы накапливают воду в твердом состоянии. При таянии они пополняют реки и влияют на уровень океана.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и снег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 водяной пар связывают гидросферу с литосферой и атмосферой. Вода легко меняет агрегатное состояние и переходит между оболочками.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запасы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хранится пресная вода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пресная вода на суше сосредоточена не в реках, а в ледниках и под землей.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поверхностная пресная вода составляет очень малую часть, поэтому ее нужно беречь особенно внимательно.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круговорот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под действием солнечной энергии.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твердая основа суши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 — твердая оболочка Земли. Она включает земную кору и верхнюю часть мантии, а на поверхности формирует основу материков и океанического дна.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Твердая оболочка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горные породы создают равнины, горы, долины и другие формы рельефа. Их сочетание определяет, как выглядит поверхность нашей планеты.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лежит на границе литосферы и биосферы. Именно в ней закрепляются корни растений, накапливаются вода и питательные вещества, необходимые для жизни.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литосфере сосредоточены полезные ископаемые: руды, уголь, нефть, газ и многие строительные материалы. Они образуются очень долго и распределены неравномерно.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и изменения рельефа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двигаются очень медленно, поэтому изменения рельефа заметны не сразу. Но именно их постоянное движение постепенно перестраивает поверхность материков и океанического дна.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сталкиваются, одна может погружаться под другую или обе сжимают края. Так возникают горные цепи, глубокие впадины и области высокой тектонической активности.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плит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расхождении плит из глубины поднимается вещество мантии, а на дне океана образуется новая кора. Это один из главных способов обновления литосферы.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Раздвижение коры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вдоль границ плит вызывают сильные землетрясения и нередко сопровождаются вулканизмом. Такие явления показывают, что поверхность Земли остается подвижной и меняется постоянно.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вулканы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биосферы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основа большинства природных сообществ: они создают органические вещества из света, воды и углекислого газа. Благодаря им в биосфере появляются пища и кислород, а экосистемы остаются устойчивыми.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невидимы без микроскопа, но их роль огромна. Они разлагают остатки организмов, возвращают минеральные вещества в почву и воду и поддерживают круговорот веществ в природе.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связаны с биосферой через питание, дыхание и передвижение. Одни поедают растения, другие — животных, а вместе они участвуют в переносе энергии и веществ по цепям питания.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цепь питания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начинается с растений — производителей органического вещества. Они используют солнечную энергию, поэтому именно от них зависит питание почти всех живых организмов на суше и в воде.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в природе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одно звено, нарушается вся цепь. Тогда меняется численность других организмов, и экосистема становится менее устойчивой и менее разнообразной.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Разложители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растений и животных остатки попадают к разлагателям. Грибы и бактерии превращают сложные вещества в простые соединения, которые снова могут использовать растения.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Потребители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получают энергию, поедая растения, а хищники — других животных. На каждом следующем звене энергия уменьшается, потому что часть ее расходуется на движение, рост и жизнь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между оболочками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водой, газами, теплом и частицами между оболочками Земли.
</a:t>
            </a:r>
            <a:endParaRPr lang="en-US" sz="16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углерода в 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пути движения углерода в природе и влияние живых организмов и человека.
</a:t>
            </a:r>
            <a:endParaRPr lang="en-US" sz="13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5933" y="1294104"/>
            <a:ext cx="5625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8867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задает температуру, облачность и осадки. Именно в ней формируются воздушные массы, которые приносят тепло, холод, дожди и снег в разные районы планеты.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осадки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медленно накапливают тепло и затем отдают его атмосфере. Поэтому прибрежные территории обычно имеют более мягкий климат, чем удаленные от воды районы.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горы направляют потоки воздуха, задерживают влажные массы и создают различия между склонами. Из-за этого рядом могут соседствовать сухие и влажные области.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испаряют воду и меняют состав воздуха, а также смягчают перегрев поверхности. Чем больше растительного покрова, тем заметнее его влияние на влажность и температуру.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растительности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выделяют криосферу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лед отражают значительную часть солнечного света. Это помогает Земле меньше нагреваться, поэтому криосфера влияет не только на полярные области, но и на весь климат.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Отражение света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снег и мерзлота накапливают огромные запасы пресной воды. Когда они тают, вода попадает в реки и океаны, меняя водный баланс планеты.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Запасы воды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площади льда и вечной мерзлоты может влиять на уровень моря, состояние почв и условия для жизни животных и растений в холодных регионах.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Влияние на природу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Криосфера связана с гидросферой, потому что лед и снег образуются из воды. Но из-за особой роли в отражении света и хранении холода ее удобно выделять отдельно.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Связь с водой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992102"/>
            <a:ext cx="4791900" cy="103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оболочек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Геосферы удобно сравнивать по составу, месту распространения и роли в жизни планеты. Так легче увидеть, чем оболочки отличаются и почему они работают вместе.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оболочки различаются по веществу, но соединены обменом. Их функции дополняют друг друга и обеспечивают устойчивость природной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«Геосферы Земли»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в единой системе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каждая оболочка связана с другими через обмен веществом и энергией. Поэтому изменения в одной части Земли быстро отражаются на всей системе.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Геосферы образуют единый круг взаимодействий: ни одна оболочка не существует изолированно, а равновесие системы зависит от их постоянного обмена.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геосфер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смотреть на Землю как на систему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зависит не только от воздуха, но и от океанов, суши и льда. Если меняется температура воды или площадь снежного покрова, меняются ветер, осадки и сезонные условия.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формируются на границе литосферы, биосферы и гидросферы. Поэтому количество воды, растительности и свойства пород напрямую влияют на плодородие и состав почвы.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ресурсы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реки, леса и ледники связаны между собой. Изучая их вместе, легче понять, почему появляются горные долины, размывы, паводки и изменения ландшафта.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формы суши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планете возможна только при согласованной работе всех оболочек. Совместное изучение геосфер помогает видеть не отдельные факты, а общую картину природы.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 природы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работает как единое целое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Геосферы Земли — это разные части одной планеты, которые постоянно обмениваются водой, теплом, газами и веществом. Понимание их связи помогает объяснять природу вокруг нас.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2026-07-26T18:52:48Z</dcterms:created>
  <dcterms:modified xsi:type="dcterms:W3CDTF">2026-07-26T18:52:48Z</dcterms:modified>
</cp:coreProperties>
</file>