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обзор: интенсивность действия факторов среды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факторов среды — ключ к пониманию жизни и её разнообразия.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— составляющие, влияющие на жизнь организмов: температура, свет, влажность, состав почвы и воды, а также наличие других живых существ. Они делятся на абиотические, биотические и антропогенные и определяют условия выживания.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факторов среды и их влияние на живые организмы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факторов среды и их примеры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физические условия окружающей среды — температуру, освещённость, влажность и наличие кислорода и минеральных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это взаимодействия между живыми организмами, например, конкуренция, хищничество и симбиоз между растениями, животными и микроорганизмами.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связаны с деятельностью человека: загрязнение воздуха, изменение климата и разрушение природных мест обитания, что влияет на экосистемы по-новому.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фактора — степень воздействия на организм, определяющая, насколько сильно среда влияет на его процессы и развитие.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недостаток или переизбыток света меняет скорость фотосинтеза у растений, что отражается на их росте и общей жизнеспособности.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как характеристика фактора среды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зоны интенсивности фактора: минимум — перед гибелью, оптимум — комфорт, максимум — критический порог.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условий в оптимальной зоне повышает шансы выживания и развития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литература по экологии,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диапазон выносливости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 организмов сдерживаются фактором, наиболее ограничивающим ресурс или условие, необходимое для развития.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обилии других элементов отсутствие одного может остановить рост — пример дефицита азота у растений.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этого закона помогает эффективно управлять условиями для сельскохозяйственных культур и природных популяций.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Лимитирующий фактор определяется индивидуально для каждого вида с учётом его биологических потребностей и среды обитания.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Либиха: ограничивающий (лимитирующий) фактор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примеры факторных ограничений у растений, животных и грибов.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имеет уникальные критические потребности, влияющие на его распространение и выживание.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школьный учебник по биологии, раздел 2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Лимитирующие факторы для различных организмов
</a:t>
            </a:r>
            <a:endParaRPr lang="en-US" sz="25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Полифилы: сильные к широкому диапазону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виды, такие как тараканы и крысы, способны выживать в крайне разнообразных условиях благодаря широкой экологической валентности. Это обеспечивает им высокую приспособляемость и большое распространение.
</a:t>
            </a:r>
            <a:endParaRPr lang="en-US" sz="93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 узкой экологической валентностью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и сибирский леопард имеют жёсткие требования к среде обитания, что ограничивает их ареал и повышает уязвимость к изменениям в окружающей среде.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валентности в сохранении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показатели валентности определяют устойчивость экосистем и помогают оценить риски для отдельных видов при изменении факторов среды.
</a:t>
            </a:r>
            <a:endParaRPr lang="en-US" sz="113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валентность: адаптивная широта видов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и пингвины демонстрируют широкий спектр температурной адаптации, отражающей их экосистемные ниши.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диапазон температуры облегчает выживание в разнообразных климатических условиях, узкий ограничивает ареал.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2022 г.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выносливости: примеры разных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понижение температуры зимой приводит к морозобою растений, вызывая повреждение тканей и снижение урожайности.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и засухи вызывают массовое вымирание насекомых, что сказывается на экосистемных процессах.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солей в почве блокирует водоснабжение растений, приводя к их увяданию и гибели.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экстремальных значений факторов
</a:t>
            </a:r>
            <a:endParaRPr lang="en-US" sz="26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реакции организмов к изменению интенсивности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кактусы, накапливают воду в толстых стеблях и образуют колючки для защиты от испарения и хищников в условиях засухи.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имеют плотный слой жира и густую шерсть, что помогает сохранять тепло в суровом арктическом климате.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совершают сезонные миграции, перемещаясь в более благоприятные условия для поиска пищи и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зоны толерантности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толерантности представляет собой диапазон условий, при которых организм нормально функционирует без существенного стресса. Здесь поддерживается оптимальный обмен веществ и рост.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выхода за пределы зоны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интенсивность фактора выходит за пределы этой зоны, наступает пессимум — снижение активности и ухудшение состояния, а при крайнем превышении или недостатке — гибель организма. Например, пресноводные рыбы гибнут в солёной воде.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зоны толерантности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антропогенного происхождения увеличивает токсичность среды, что отрицательно сказывается на здоровье всех живых организмов.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дорог изменяет естественное освещение и влажность, нарушая привычные условия обитания и трансформируя экосистемы.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исчезновению естественного микроклимата и ухудшению состава почв, снижая биопродуктивность местности.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сельскохозяйственная деятельность изменяет химический состав почвы, что ограничивает возможности для многих видов и снижает биоразнообразие.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антропогенных факторов на интенсивность среды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эксперимента показывают зависимость скорости фотосинтеза и роста растений от уровня света и температуры. Наилучшие показатели достигаются при 50-80% освещённости и 22°C.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условия способствуют максимальному росту, а отклонения в температуру или освещённость замедляют развитие.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биологический эксперимент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интенсивности факторов на рост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пустынях имеют маленькие листья и толстые стебли, где они запасают воду. Это помогает им выживать в условиях низкой влажности и высокой температуры.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суккуленты и их защита от засухи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на больших глубинах развивают специальные органы свечения и острое зрение, что облегчает поиск пищи в условиях минимального освещения.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рыбы и адаптация к слабому свету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сильной жары эти жуки вырабатывают уникальные химические вещества для отпугивания хищников и защиты тела от пересыхания.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жуков-нарывников от жары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к различной интенсивности факторов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практическое значение изучения интенсивности факторов среды
</a:t>
            </a:r>
            <a:endParaRPr lang="en-US" sz="2013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факторов среды помогает прогнозировать сдвиги в ареалах обитания и адаптационные возможности организмов в изменяющихся условиях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знания используются для разработки устойчивых методов сельскохозяйственного производства и повышения урожайности при неблагоприятных факторах.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способствует рациональному использованию естественных ресурсов и сохранению биоразнообразия в природных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ростков пшеницы при различном уровне освещённости демонстрирует прямую связь между светом и скоростью роста растений.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размера и количества листьев у растений позволяет визуально оценить влияние интенсивности света на их развитие.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сезонной миграции птиц помогает понять реакцию животных на изменения температуры и освещённости в природе.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формируют у школьников базовое экологическое мышление и понимание взаимодействия организмов с окружающей средой.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эксперименты и наблюдения в школьной практике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пример: лимитирующий фактор на школьном огороде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выращивании огурцов недостаток воды становится лимитирующим фактором, ограничивающим рост и снижая урожай при достатке остальных условий.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хорошем освещении и удобрениях, без регулярного полива растения быстро иссушаются, что негативно отражается на их развитии и плодоношении.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начало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Фиксируются первые признаки глобального потепления, рост средних температур примерно на +0,6°C, что уже влияет на экосистемы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— активная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общественные движения разрабатывают стратегии адаптации и защиты природы, направленные на смягчение последствий климатических изменений.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усиление экстремальных явлений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частота засух, ливней и наводнений, приводящих к серьезным экологическим и сельскохозяйственным потерям в различных регионах.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вызовы: климатические изменения и интенсивность факторов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контроля интенсивности факторов для жизни на Земле
</a:t>
            </a:r>
            <a:endParaRPr lang="en-US" sz="2941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понимание интенсивности факторов среды являются ключом к сохранению природного баланса и обеспечению устойчивого взаимодействия человека с 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2026-05-09T05:32:13Z</dcterms:created>
  <dcterms:modified xsi:type="dcterms:W3CDTF">2026-05-09T05:32:13Z</dcterms:modified>
</cp:coreProperties>
</file>