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Древнего Египта: Нил, фараоны и великие памятники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одной из древнейших цивилизаций мира.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Египет великой цивилизацией?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давал воду, урожай и дорогу для обмена, а пустыни защищали поселения. Благодаря земледелию, налогам и крупным стройкам Египет рано стал сильным государством и долго сохранял своё влияние в древнем мире.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Нила и природные условия Египта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среди пустынь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проходил через засушливые земли и создавал узкую, но очень плодородную полосу жизни. Именно здесь возникали поселения, поля и города, тогда как вокруг тянулись труднопроходимые пустыни.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ил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разливы реки приносили на берега слой ила. Он естественным образом удобрял почву, поэтому египтяне могли получать хорошие урожаи без сложных современных технологий.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различали Верхний и Нижний Египет. Особое значение имела дельта Нила: там было легче выращивать растения, перевозить товары и поддерживать связь между поселениями.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благодаря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Нила эта территория была бы почти непригодна для жизни. Река обеспечивала людей водой, позволяла вести хозяйство и связывала между собой разные районы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Египта и первые фараоны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3100 года до н. э. Верхний и Нижний Египет объединились в одно царство. Это стало важным шагом: страна получила общую власть, законы и управление.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Менес и Нармер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правителем единого Египта обычно называют Менеса, которого многие историки связывают с Нармером. Именно с ним связывают начало новой эпохи в истории страны.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был не просто царём. Он считался верховным военачальником, хранителем порядка и главным жрецом, то есть человеком, который отвечал и за государство, и за связь с богами.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подчеркивали особые символы: корона, скипетр и другие царские знаки. Они показывали, что правитель стоит выше остальных людей и имеет почти священный статус.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периоды истории Древнего Египта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сменялись неравномерно: за подъёмами следовали ослабления и внутренние трудности.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достижения связаны с Древним и Новым царством, когда усиливались власть фараонов и масштабные проекты.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Древнего Египта; общепринятые датировки исторических периодов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египетского общества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 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общества стояли фараон и знать. Они принимали важные решения, управляли землёй и контролировали большую часть богатств, власти и военной силы.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писцы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служили в храмах и следили за обрядами, а писцы умели читать и писать иероглифы. Именно они вели налоги, списки имущества и государственные записи.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и ремесленники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защищали страну и участвовали в походах, а ремесленники делали посуду, украшения, статуи и орудия труда. Их работа поддерживала жизнь городов и дворцов.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многочисленную группу составляли крестьяне. Они работали на полях, в каналах и на стройках, выращивали урожай и отдавали часть продукции государству в виде налога.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общества и их занятия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занимались разные группы населения и как распределялись обязанности в Египте.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общество было чётко разделено: каждый слой выполнял свою функцию, а крестьяне обеспечивали основу всей экономики.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Египта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египетское земледелие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зависимости земледелия от разливов Нила и распределения воды.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Жилища, одежда и повседневная жизнь египтян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из сырца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египтян жили в домах из кирпича-сырца, сделанного из глины и соломы. Такие постройки хорошо подходили для жаркого климата и быстро возводились.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Льняная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обычно шили из льна: эта ткань была лёгкой и удобной в жару. Внешний вид человека нередко показывал его достаток и положение в обществе.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были хлеб, овощи, фрукты, рыба и напиток из ячменя. Рацион зависел от урожая, а продукты хранили и распределяли очень внимательно.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и бедные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людей были украшения, мебель и красивые сосуды, а у бедных — немного вещей и простая посуда. Разница в быте хорошо отражала неравенство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папирус и работа писцов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иероглифы — особые знаки для письма. Они могли обозначать звуки, слова и целые понятия, поэтому письмо требовало долгого обучения.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записей использовали папирус, который изготавливали из растения, растущего у Нила. Этот материал был намного удобнее камня и помогал хранить множество текстов.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писцов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вели налоговые списки, хозяйственные записи, законы и религиозные тексты. Их умение писать делало их очень важными людьми в государстве.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Розеттский камень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1799 году нашли Розеттский камень. Он помог учёным разгадать значение иероглифов и лучше понять историю и культуру Древнего Египта.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Древнего Египта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связывали богов с солнцем, жизнью, знанием и защитой, поэтому религия сопровождала людей дома, в храмах и в погребальных обрядах.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отражал главные заботы египтян: урожай, власть, безопасность семьи и надежду на жизнь после смерти.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мифологии Древнего Египта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обряды и мумификация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центры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священными местами, но и крупными хозяйственными центрами. Здесь хранили запасы, принимали дары и проводили обряды в честь богов и фараона.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жрецов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следили за ритуалами, ухаживали за статуями богов и объясняли волю высших сил. Их положение было высоким, потому что от них зависела правильность религиозной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старались сохранить тело умершего, чтобы душа могла узнать его в загробном мире. Для этого использовали бальзамирование, специальные повязки и защитные амулеты.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для 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гробницу клали пищу, украшения, фигурки и тексты с молитвами. Эти предметы должны были помочь человеку пройти трудности загробного мира и жить там благополучно.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Гробница, видимая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для египтян была не просто зданием, а вечным домом фараона после смерти. Её возводили рядом с Нилом и тщательно ориентировали по сторонам света. На фоне пустыни такие сооружения выглядели особенно величественно и должны были внушать уважение к власти правителя.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тысяч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требовало огромной организации: каменные блоки добывали в каменоломнях, перевозили по воде и поднимали на нужную высоту. Работали не только каменщики, но и землекопы, мастера, писцы и снабженцы, поэтому пирамида становилась результатом общего труда государства.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строились пирамиды и зачем они были нужны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древних египтян в науке и технике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египтян помогали им точно планировать работы по сезонам разлива Нила и строить сложные сооружения для 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Египте была тесно связана с практикой: календарь, измерения и инженерные навыки поддерживали земледелие и строительство.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Египта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войны и расширение влияния Египта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Новом царстве Египет создал более организованное войско. Оно охраняло границы, подавляло восстания и помогало фараону удерживать власть над большой территорией.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стали важным преимуществом египетской армии. Быстрая подвижность позволяла внезапно атаковать врага, усиливать разведку и быстро менять расположение на поле боя.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в соседние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правители вели походы в Нубию, Сирию и Палестину, чтобы контролировать торговые пути и не допустить нападений на свои владения.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побед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приносили Египту добычу, богатства и новых союзников. Это укрепляло экономику и делало страну заметной силой Восточного Средиземноморья.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правители Древнего Египта и их дела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правители показывают, что сила Египта держалась не только на войнах, но и на строительстве, торговле и дипломатии.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фараон усиливал страну по-своему: через строительство, торговые связи, завоевания или мирные соглашения.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Египта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умершего в загробный мир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представления древних египтян о смерти, суде Осириса и вечной жизни.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Египет влиял на соседние земли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вывозил золото, зерно, лен, папирус и изделия ремесленников. Эти товары ценились в соседних землях и делали страну важным участником обмена.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контакты с Нубией и Левантом распространялись египетские способы строительства, обработки материалов и ведения хозяйства. Вместе с товарами путешествовали и полезные навыки.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религиозные представления, формы власти и художественные мотивы оказывали заметное воздействие на соседние народы. Поэтому Египет воспринимали как сильный и развитый центр древнего мира.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 завоевания Древнего Египта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власти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конфликты, дорогие войны и борьба за престол постепенно ослабляли центральную власть фараонов.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Александра Македонского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IV веке до н. э. Египет перешёл под власть Александра Македонского, а затем стал частью эллинистического мира.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и персидское господство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Египет попадал под власть более сильных держав, которые вмешивались в его управление и собирали дань.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год до н. э.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Октавиана Египет вошёл в состав Римской империи и потерял самостоятельность как древнее государство.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Египта в истории человечества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миру пирамиды, письменность, календарь и научные знания. Его история показывает, как Нил, труд людей и сильная власть создали великую цивилизацию.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2026-06-02T02:42:15Z</dcterms:created>
  <dcterms:modified xsi:type="dcterms:W3CDTF">2026-06-02T02:42:15Z</dcterms:modified>
</cp:coreProperties>
</file>