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природа живут вместе, как одна команда.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встречаются в лесу, на лугу, у воды и даже в почве. У каждого — свои условия, поэтому и жители там разные, как в дружной команде с разными ролями.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природное сообщество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природное сообщество входят растения, животные, грибы и бактерии. Они не существуют поодиночке: каждый из них связан с другими и зависит от соседей по общему дому.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всеми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меняется количество воды, света или тепла, жизнь в сообществе тоже меняется. Одни виды становятся заметнее, другие исчезают, потому что каждому нужны свои условия.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воздух, вода, почва и тепло тоже входят в сообщество. Без них растения не могут расти, а животным трудно находить пищу, укрытие и подходящее место для жизни.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жители сообщества живут на общей территории и влияют друг на друга. Поэтому лес, луг или пруд — это не просто место, а целая живая система.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большое природное сообщество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Многоярусный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растут ярусами: высокие деревья, ниже кустарники, потом травы и мхи. Так каждому хватает света, пространства и своего места под зелёной крышей.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птицы, насекомые, звери, грибы и множество мелких существ. У каждого есть своя еда, укрытие и привычное место, где он чувствует себя безопасно.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леса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тень, сохраняет влагу и защищает почву от разрушения. После дождя вода задерживается в земле дольше, а значит, растениям легче расти и не засыхать.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всё происходит незаметно, но очень важно. Одни организмы растут, другие питаются, третьи разлагают остатки, и лес остаётся живым и крепким.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почти нет тени, поэтому здесь особенно хорошо растут травы и цветы. Свет помогает растениям быстро развиваться и привлекать насекомых яркими лепестками.
</a:t>
            </a:r>
            <a:endParaRPr lang="en-US" sz="2283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луговые растения цветут ярко, чтобы привлечь насекомых. Так им легче переносить пыльцу и размножаться. Получается полезная дружба: цветы помогают насекомым, а насекомые — цветам.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оживает от жужжания пчёл, стрекотания кузнечиков и порхания бабочек. Здесь же можно увидеть мышей и птиц, которым удобно прятаться в высокой траве.
</a:t>
            </a:r>
            <a:endParaRPr lang="en-US" sz="2376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луг косят или на нём пасутся животные, его вид постепенно меняется. Одни растения исчезают, другие появляются, поэтому луг никогда не стоит на месте.
</a:t>
            </a:r>
            <a:endParaRPr lang="en-US" sz="2412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— сообщество открытого пространства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и его обитатели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живут водоросли, ряска, рыбы, лягушки, улитки, жуки и водомерки. Вода для них — и дом, и место, где можно найти пищу и укрытие.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пруду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в пруду особенно важны свет, тепло и чистая вода. Если этих условий достаточно, растения хорошо растут, а животным легче дышать, двигаться и находить корм.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помогают пруду: они создают пищу и выделяют кислород. Их зелёные части служат убежищем для мелких животных, а ещё делают воду более живой.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загрязняется, обитателям пруда становится труднее жить. Поэтому даже маленький мусор может навредить целому сообществу, где всё связано и ничто не лишнее.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жизни в природе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природном сообществе вещества переходят от солнца к растениям, животным и обратно в почву.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в природном сообществе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питания показывает, как живые организмы связаны через пищу. Например, трава служит кормом кузнечику, кузнечика ест лягушка, а лягушкой может питаться цапля.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Цепей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природном сообществе таких цепей очень много. Они переплетаются, как ниточки в коврике, поэтому один вид может участвовать сразу в нескольких пищевых связях.
</a:t>
            </a:r>
            <a:endParaRPr lang="en-US" sz="2677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один участник цепи, другим становится труднее выживать. Поэтому в природе важен каждый житель, даже самый маленький и на первый взгляд незаметный.
</a:t>
            </a:r>
            <a:endParaRPr lang="en-US" sz="26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этаж деревьев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этаж леса образуют высокие деревья. Здесь больше всего света и ветра, поэтому именно тут селятся птицы, строят гнёзда и ищут семена. С высоты им удобно замечать опасность и добычу.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мир кустарников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деревьев начинается этаж кустарников. Здесь уютнее и тише, чем наверху, а густые ветви помогают прятаться мелким птицам и зверькам. Для многих насекомых это настоящий зелёный лабиринт.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этаж леса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растут травы, мхи и грибы. Внизу меньше света, зато больше тени и влаги, поэтому здесь хорошо чувствуют себя те, кому не нужен яркий солнечный свет.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 этажам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приспосабливаются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заяц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помогают зайцу быстро убегать от врагов. Такая особенность делает его ловким и помогает выживать в природном сообществе, где нужно быть очень внимательным.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ёжика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защищают ёжика от опасности. Когда ему страшно, он сворачивается в колючий клубок, и хищнику становится почти невозможно его обидеть.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на воде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кувшинки помогают ей держаться на поверхности воды и ловить солнечный свет. Благодаря этому растение может жить в пруду, словно на зелёной лодочке.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почве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грибов есть тонкие нити в почве, с помощью которых они получают питание. Эти нити помогают грибам жить рядом с растениями и участвовать в жизни сообщества.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природное сообщество меняется по временам года
</a:t>
            </a:r>
            <a:endParaRPr lang="en-US" sz="3735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молодые листья, первые цветы и насекомые. Животные просыпаются после зимы, а птицы строят гнёзда и ищут корм.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плоды и семена, листья желтеют и опадают. Многие птицы собираются в стаи и улетают в тёплые края.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 и пищи становится больше всего. Растения быстро растут, насекомые активно летают, а животные кормят и выкармливают детёнышей.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снег замедляют жизнь в природе. Одни животные спят, другие прячутся в укрытиях или меняют своё поведение и питание.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природном сообществе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создают пищу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называют производителями, потому что они сами создают пищу из воды, воздуха и солнечного света. Без них не начнётся ни одна цепь жизни в сообществе.
</a:t>
            </a:r>
            <a:endParaRPr lang="en-US" sz="2729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Животные питаются готовым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потребители. Одни едят растения, другие охотятся на животных. Так они получают энергию для движения, роста и защиты.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Грибы и бактерии возвращают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разлагают остатки растений и животных. Они возвращают вещества в почву, чтобы растения могли снова использовать их для роста.
</a:t>
            </a:r>
            <a:endParaRPr lang="en-US" sz="23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нарушить природное сообщество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убирают слишком много деревьев, становится жарче и суше. Животным труднее прятаться, а растениям не хватает тени и влаги.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растениям и животным. Он портит почву, может ранить зверей и делает место непригодным для жизни.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уничтожает травы, кусты, гнёзда и домики животных. После пожара природе нужно много времени, чтобы снова восстановиться.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вредна для рыб, лягушек, насекомых и водных растений. Если в пруд попадают вредные вещества, страдает почти всё сообщество.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топтать землю, ездить по ней или разрывать её, почва теряет рыхлость. Растениям труднее укореняться, а значит, меняется жизнь многих жителей.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природе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бережно сохраняют природное сообщество.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редкий вид становится важным для всех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которую нужно заметить
</a:t>
            </a:r>
            <a:pPr algn="l" indent="0" marL="0">
              <a:lnSpc>
                <a:spcPct val="90000"/>
              </a:lnSpc>
              <a:buNone/>
            </a:pPr>
            <a:r>
              <a:rPr lang="en-US" sz="1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лесу одна редкая птица выбирает для гнезда старое дерево и густые ветки. Если деревья вырубают, ей негде жить. Поэтому охрана одного вида помогает сохранить весь лесной уголок и его жильцов.
</a:t>
            </a:r>
            <a:endParaRPr lang="en-US" sz="1838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на берегу пруда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растёт редкое растение, которому нужны чистая вода и спокойная почва. Когда берег не разрушают и не загрязняют, рядом остаются насекомые, лягушки и другие обитатели. Так сохраняется целое маленькое сообщество.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житель большого дома
</a:t>
            </a:r>
            <a:pPr algn="l" indent="0" marL="0">
              <a:lnSpc>
                <a:spcPct val="90000"/>
              </a:lnSpc>
              <a:buNone/>
            </a:pPr>
            <a:r>
              <a:rPr lang="en-US" sz="1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редким становится совсем незаметный зверёк или насекомое. Но именно он участвует в цепях питания и помогает природе жить по своим правилам. Защищая такой вид, люди берегут и его соседей.
</a:t>
            </a:r>
            <a:endParaRPr lang="en-US" sz="18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32197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51691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7203575"/>
            <a:ext cx="614400" cy="61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наблюдают природное сообщество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225450" y="28280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замечают, какие растения растут на участке, где они стоят и много ли среди них молодых побегов. Это помогает понять, в каких условиях живёт сообщество.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3225450" y="47964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животными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наблюдают за птицами, насекомыми и зверьками: что они едят, где прячутся и когда появляются. По этим признакам легко увидеть связи между жителями.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3225450" y="68443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изменения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делать рисунки и короткие записи в дневнике наблюдений. Сравнение разных времён года показывает, как природа меняется и кто в ней особенно активен.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и чем отличаются сообщества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 тёмный и влажный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много деревьев, поэтому здесь больше тени и влаги. Животные и растения приспособлены к таким условиям: одним нужен полумрак, другим — укрытие под кронами.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Луг светлый и открытый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много света и воздуха, поэтому особенно хорошо растут травы и цветы. Здесь чаще встречаются насекомые, которые любят яркие цветки и простор.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Пруд связан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пруду главная особенность — вода. Водные растения, рыбы, лягушки и насекомые живут в среде, где важны свет, тепло и чистота воды.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Общее у всех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сообществах есть живые организмы, неживая природа и связи между ними. Меняются условия — и вместе с ними меняется жизнь растений и животных.
</a:t>
            </a:r>
            <a:endParaRPr lang="en-US" sz="25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труженики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трудятся дождевые черви, жуки, личинки и множество крошечных организмов. Они прокладывают ходы, рыхлят землю и помогают воздуху и воде проникать глубже. Благодаря этому растениям легче расти и укреплять корни.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не лежат без дела. Они разлагают опавшие листья, корешки и остатки животных, превращая их в полезные вещества. Так почва становится плодородной, а растения получают всё нужное для роста.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полна жизни
</a:t>
            </a:r>
            <a:endParaRPr lang="en-US" sz="5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природном сообществе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живые организмы и неживая природа связаны в одну систему.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живёт только тогда, когда его жители связаны между собой и с водой, светом, воздухом и почвой. Если беречь этот дом, он остаётся здоровым и красивым.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2026-05-26T04:24:12Z</dcterms:created>
  <dcterms:modified xsi:type="dcterms:W3CDTF">2026-05-26T04:24:12Z</dcterms:modified>
</cp:coreProperties>
</file>