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познают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открывает дорогу к знаниям: смотрим, спрашиваем, проверяем.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знания так важны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понимать людей, природу и события вокруг нас. Они учат замечать важное, действовать безопасно и находить ответы на вопросы, которые появляются каждый день.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47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81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2806" y="1155650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2294" y="1155650"/>
            <a:ext cx="297000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замечать мир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замечать цвет, форму, размер и движение предметов. С его помощью мы узнаём знакомые лица, читаем, различаем дорожные знаки и замечаем, как меняется всё вокруг.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узнавать предметы по запаху. По нему можно почувствовать аромат цветов, запах еды или дыма. Это чувство часто подсказывает, что рядом происходит что-то важное.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позволяет слышать голоса, музыку, шум дождя и пение птиц. Он помогает понимать речь других людей, различать звуки опасности и узнавать мир даже с закрытыми глазами.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различать сладкое, солёное, кислое и горькое. Он подсказывает, какая еда знакома, а какая нет. Вкус вместе с запахом делает еду особенно понятной.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 помогает чувствовать тепло и холод, мягкость и твёрдость, гладкость и шероховатость. Оно нужно, чтобы аккуратно брать предметы и лучше понимать их свойства на ощупь.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Наблюдение: смотреть внимательно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помогает увидеть, как меняется погода, освещение, растения и поведение животных. Даже знакомый двор утром и вечером выглядит по-разному, если смотреть внимательно и не спешить.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наблюдатель замечает не только главное, но и мелочи: форму листа, цвет неба, следы на земле или движение облаков. Именно детали часто подсказывают важный ответ.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увиденное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наблюдение было полезным, нужно сравнивать: сегодня и вчера, большое и маленькое, похожее и разное. Так легче понять, что именно изменилось и почему это произошло.
</a:t>
            </a:r>
            <a:endParaRPr lang="en-US" sz="1348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требует терпения, потому что не всё видно сразу. Иногда нужно подождать, посмотреть ещё раз и проверить себя. Тогда вывод получается точнее, а ошибка не спешит победить.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новое 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вопроса к проверенному выводу.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эксперимент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деле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показывает, так ли всё происходит в жизни, а не только в догадках. Например, можно увидеть, что лёд быстрее тает в тепле, чем на холоде.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изменённый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эксперименте обычно меняют только один признак, чтобы понять, что именно повлияло на результат. Тогда легче разобраться в причине и не запутаться, как сыщик без лупы.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наблюдение и проверка повторяются, результат становится надёжнее. Так человек получает более точный ответ и может использовать его снова, не полагаясь на случай.
</a:t>
            </a:r>
            <a:endParaRPr lang="en-US" sz="13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поиск сходства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и разное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предметы похожи и чем отличаются. Если внимательно рассматривать их признаки, становится легче не путать вещи и точнее понимать их особенности.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— не всё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мяч могут быть круглыми, но это не делает их одинаковыми. Один можно съесть, а другой подходит для игры. Значит, важно смотреть сразу на несколько признаков.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куст тоже похожи, потому что это растения. Но они отличаются высотой, количеством стволов и формой веток. Сравнение помогает замечать такие различия без спешки.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узнавать новое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0550" y="14015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точный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уже наполовину ведёт к ответу. Чем он яснее, тем легче понять, что именно нужно узнать: причину, признак, место или способ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960550" y="26367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ответ разными путями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найти в наблюдении, книге, учебнике или спросить у взрослого. Иногда полезно проверить сразу несколько источников, чтобы не попасться на забавную, но неверную информацию.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550" y="38719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бойся спрашивать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вопрос — это не ошибка, а шаг к знаниям. Если спрашивать смело и вежливо, мир начинает открываться по частям, как интересная книга с картинками.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библиотека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хранят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живут сказки, рассказы, карты, факты и открытия. Они сохраняют мысли многих людей и помогают узнать то, что невозможно увидеть сразу своими глазами.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искать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это место, где можно найти нужную книгу и узнать новое по интересующей теме. Здесь легко искать информацию спокойно, шаг за шагом, без лишней суеты.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кругозор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читает, он узнаёт новые слова, интересные события и разные точки зрения. Чтение помогает лучше понимать тексты, людей и большой мир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учитель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знакомятся с новыми предметами и правилами работы на уроке. Они учатся слушать, отвечать и задавать вопросы.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объясняет трудное, проверяет ответы и помогает исправлять ошибки. Благодаря этому ученики учатся точнее и увереннее.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ребята узнают о природе, языке, математике, истории и других областях. Каждый урок добавляет маленькую, но важную часть понимания.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дети находят правильные способы выполнять задания и понимать материал. Так вопросы становятся интереснее, а знания — крепче.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совет помогает сориентироваться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могла понять, почему у неё не взошли семена. Мама подсказала, что земля была слишком сухой, и вместе они полили грядку. Через несколько дней девочка увидела первые ростки и запомнила простой, но важный урок.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где учатся все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ребята строили город из кубиков и распределяли роли. Один был строителем, другой — водителем, третий — архитектором. Пока они спорили и договаривались, каждый узнавал, как слушать других, объяснять свою мысль и работать вместе.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старших и специалистов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папа-врач рассказал детям, зачем мыть руки перед едой и после улицы. Ребята задавали вопросы, смеялись над смешными примерами и быстро поняли, как полезный совет помогает беречь здоровье и не повторять чужие ошибки.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другими людьми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воображение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опыт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не потерять то, что мы увидели, услышали или прочитали. Благодаря ей человек вспоминает правила, лица, слова и важные события, даже когда они уже не перед глазами.
</a:t>
            </a:r>
            <a:endParaRPr lang="en-US" sz="1302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рисует невидимое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позволяет представить космос, древний город или подводное царство. Оно как волшебный экран в голове: на нём можно увидеть то, чего пока нет рядом, и придумать новое.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учат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и воображение работают вместе, знания запоминаются легче и становятся интереснее. Человек не только помнит факт, но и может представить его, рассказать о нём и связать с другим опытом.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ошибки к 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человек замечает неточность, проверяет причину, исправляет действие и получает более верный результат.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познают природу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следят за облаками, ветром, дождём и температурой воздуха. Так они замечают, как меняется погода утром, днём и вечером, и понимают, когда стоит взять зонт.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приборов учёные узнают то, что не видно глазом: микробов, крошечные частицы, далёкие звёзды и строение горных пород. Техника делает природу понятнее и ближе.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повадкам птиц, насекомых и зверей можно узнать, где они живут и как добывают пищу. Здесь важно не мешать животным и наблюдать спокойно, будто маленький натуралист.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ростом семян, листьями и цветами помогает узнать, что нужно растениям для жизни. Дети видят, как свет, вода и тепло влияют на зелёных соседей.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познают мир через творчество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который всё объяснил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нарисовала дождь, лужи и улыбающегося человечка в сапогах. По картинке сразу стало понятно, как погода влияет на настроение и почему стоит быть готовым к сюрпризам неба.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про смелую каплю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сочинил сказку о капле воды, которая путешествует по облакам, реке и чайнику. Пока он придумывал героиню, он сам разобрался, как вода меняет своё состояние и возвращается в природу.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живёт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дети слушали тихую и громкую музыку, а потом сами выбирали, какая больше подходит для леса, моря или весёлой игры. Так они учились замечать чувства, ритм и образы без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приборы в познании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0550" y="14015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 микроскоп помогают рассмотреть очень маленькие предметы: жилки листа, кристаллы соли или крошечных существ. С ними даже обычная капля воды может стать маленьким открытием.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960550" y="26367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о далёком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позволяет наблюдать звёзды, Луну и другие далёкие объекты, которые не различить простым взглядом. Он расширяет поле зрения и делает небо гораздо интереснее.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550" y="3871925"/>
            <a:ext cx="4735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 температуру воздуха, воды или тела. Благодаря таким приборам человек получает точные данные, а не догадывается наугад, тепло сейчас или холодно.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независимых источника уже помогают заметно снизить риск ошибки.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совпадает в нескольких источниках, ему можно доверять больше. Это простое правило помогает не попасться на случайную ошибку или шутку.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фактов в учебной и информационной практике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познают мир каждый день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Строят и пробуют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строит башню из кубиков, он проверяет, что стоит крепче, а что падает. Так появляются первые представления о форме, весе и равновесии.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с интересом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жука на дорожке или облако на небе, дети замечают детали, которые раньше ускользали. Внимательный взгляд превращает обычную прогулку в маленькое исследование.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и запоминают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знакомит ребёнка с новыми словами, героями и фактами. Чем чаще он читает, тем лучше понимает текст, запоминает важное и задаёт более точные вопросы.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Играют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учат ждать своей очереди, соблюдать договорённости и слушать других. В такой игре ребёнок узнаёт, как действовать вместе и почему правила помогают всем.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способы познания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дают первые сведения о мире, а наблюдение помогает заметить изменения и сравнить предметы. Вместе они учат смотреть внимательно, а не просто пробегать глазами мимо.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показывает, верна ли догадка. Если изменить только один признак и посмотреть на результат, становится понятнее, что именно влияет на явление.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уроки и разговоры с людьми расширяют знания быстрее, чем одиночные догадки. Так человек узнаёт то, что уже открыли другие, и может задать уточняющий вопрос.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важные сведения, а воображение помогает представить их по-новому. Благодаря этому знания не теряются и легко соединяются между собой в одну понятную картину.
</a:t>
            </a:r>
            <a:endParaRPr lang="en-US" sz="11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мира продолжается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понятнее, когда человек смотрит внимательно, задаёт вопросы и не боится учиться на ошибках. Каждое новое открытие делает нас умнее, смелее и добрее.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2026-05-25T20:39:29Z</dcterms:created>
  <dcterms:modified xsi:type="dcterms:W3CDTF">2026-05-25T20:39:29Z</dcterms:modified>
</cp:coreProperties>
</file>