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7289" y="460875"/>
            <a:ext cx="4204922" cy="419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Мгновенная скорость тела при равномерном движении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измерить скорость тела с помощью простых приборов?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Равномерное движение как основа измерений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показывает, как наблюдаемое движение переводится в точные числа. На примере рулетки, дальномера и секундомера становится понятно, как связаны путь, время, скорость и оценка точности результата.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006775" y="1352750"/>
            <a:ext cx="3316200" cy="29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3,6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км/ч соответствует 1 м/с при переводе единиц скорости.
</a:t>
            </a:r>
            <a:endParaRPr lang="en-US" sz="5000" dirty="0"/>
          </a:p>
        </p:txBody>
      </p:sp>
      <p:sp>
        <p:nvSpPr>
          <p:cNvPr id="6" name="Text 2"/>
          <p:cNvSpPr txBox="1"/>
          <p:nvPr/>
        </p:nvSpPr>
        <p:spPr>
          <a:xfrm>
            <a:off x="513235" y="1130978"/>
            <a:ext cx="3532800" cy="24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соотношение помогает сопоставлять школьные измерения с привычными бытовыми значениями скорости.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3225" y="4048127"/>
            <a:ext cx="35328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физики, система СИ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1267" y="656900"/>
            <a:ext cx="4437216" cy="433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Оборудование для измерения скорости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395900" y="1185651"/>
            <a:ext cx="1791600" cy="74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Измеритель расстояния
</a:t>
            </a:r>
            <a:pPr algn="l" indent="0" marL="0">
              <a:lnSpc>
                <a:spcPct val="100000"/>
              </a:lnSpc>
              <a:buNone/>
            </a:pPr>
            <a:r>
              <a:rPr lang="en-US" sz="41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Рулетка или дальномер позволяют точно определить длину участка движения. Прибор выбирают с учетом дистанции: для коротких отрезков удобна рулетка, для более длинных — дальномер.
</a:t>
            </a:r>
            <a:endParaRPr lang="en-US" sz="901" dirty="0"/>
          </a:p>
        </p:txBody>
      </p:sp>
      <p:sp>
        <p:nvSpPr>
          <p:cNvPr id="13" name="Text 3"/>
          <p:cNvSpPr txBox="1"/>
          <p:nvPr/>
        </p:nvSpPr>
        <p:spPr>
          <a:xfrm>
            <a:off x="395900" y="4021150"/>
            <a:ext cx="1791600" cy="74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Участок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42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ровный прямолинейный отрезок пути со стартовой и финишной отметками. Такая организация опыта уменьшает влияние лишних факторов и делает измерение более наглядным.
</a:t>
            </a:r>
            <a:endParaRPr lang="en-US" sz="913" dirty="0"/>
          </a:p>
        </p:txBody>
      </p:sp>
      <p:sp>
        <p:nvSpPr>
          <p:cNvPr id="14" name="Text 4"/>
          <p:cNvSpPr txBox="1"/>
          <p:nvPr/>
        </p:nvSpPr>
        <p:spPr>
          <a:xfrm>
            <a:off x="2526200" y="1185576"/>
            <a:ext cx="1791600" cy="74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 наблюдения
</a:t>
            </a:r>
            <a:pPr algn="l" indent="0" marL="0">
              <a:lnSpc>
                <a:spcPct val="100000"/>
              </a:lnSpc>
              <a:buNone/>
            </a:pPr>
            <a:r>
              <a:rPr lang="en-US" sz="41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качестве тела удобно использовать тележку, игрушечную машинку или человека, проходящего дистанцию шагом. Главное условие — движение должно быть близким к равномерному на выбранном участке.
</a:t>
            </a:r>
            <a:endParaRPr lang="en-US" sz="901" dirty="0"/>
          </a:p>
        </p:txBody>
      </p:sp>
      <p:sp>
        <p:nvSpPr>
          <p:cNvPr id="15" name="Text 5"/>
          <p:cNvSpPr txBox="1"/>
          <p:nvPr/>
        </p:nvSpPr>
        <p:spPr>
          <a:xfrm>
            <a:off x="395900" y="2606048"/>
            <a:ext cx="1791600" cy="74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Измеритель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41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Секундомер нужен для фиксации времени прохождения участка. Его точность особенно важна, потому что даже небольшая задержка при старте или остановке заметно влияет на результат.
</a:t>
            </a:r>
            <a:endParaRPr lang="en-US" sz="901" dirty="0"/>
          </a:p>
        </p:txBody>
      </p:sp>
      <p:sp>
        <p:nvSpPr>
          <p:cNvPr id="16" name="Text 6"/>
          <p:cNvSpPr txBox="1"/>
          <p:nvPr/>
        </p:nvSpPr>
        <p:spPr>
          <a:xfrm>
            <a:off x="2526196" y="2606048"/>
            <a:ext cx="1791600" cy="74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наблюдения
</a:t>
            </a:r>
            <a:pPr algn="l" indent="0" marL="0">
              <a:lnSpc>
                <a:spcPct val="100000"/>
              </a:lnSpc>
              <a:buNone/>
            </a:pPr>
            <a:r>
              <a:rPr lang="en-US" sz="41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видимые деления, устойчивое положение наблюдателя и возможность повторить опыт делают измерения надежнее. Именно повторяемость позволяет оценить разброс и сделать обоснованный вывод.
</a:t>
            </a:r>
            <a:endParaRPr lang="en-US" sz="89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проводится измерение скорости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лабораторного опыта с рулеткой, секундомером и повторными измерениями
</a:t>
            </a:r>
            <a:endParaRPr lang="en-US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454191"/>
            <a:ext cx="4022400" cy="12836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повторных опыта показывают близкие значения скорости на одном и том же участке пути.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скорость составляет около 1,01 м/с; разброс мал, поэтому движение можно считать близким к равномерному.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демонстрационный эксперимент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результатов измерений
</a:t>
            </a:r>
            <a:endParaRPr lang="en-US" sz="2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зависимости пути от времени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Линейность графика удобна для визуальной проверки постоянства скорости и согласованности измерений.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зависимость s(t) подтверждает равномерное движение: наклон остается постоянным, значит скорость не изменяется.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демонстрационный эксперимент; данные для иллюстрации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7555" y="1090878"/>
            <a:ext cx="150043" cy="1714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27280" y="3096535"/>
            <a:ext cx="171478" cy="17147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50237" y="1090878"/>
            <a:ext cx="171478" cy="1714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12498" y="3096535"/>
            <a:ext cx="150043" cy="171478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находят мгновенную скорость в опыте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506950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Фиксируют интервал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Измеряют время прохождения выбранного участка траектории и связывают его с известной длиной пути. Чем короче и прямее участок, тем ближе результат к скорости в данный момент.
</a:t>
            </a:r>
            <a:endParaRPr lang="en-US" sz="1295" dirty="0"/>
          </a:p>
        </p:txBody>
      </p:sp>
      <p:sp>
        <p:nvSpPr>
          <p:cNvPr id="14" name="Text 3"/>
          <p:cNvSpPr txBox="1"/>
          <p:nvPr/>
        </p:nvSpPr>
        <p:spPr>
          <a:xfrm>
            <a:off x="2648642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Измеряют путь
</a:t>
            </a:r>
            <a:pPr algn="l" indent="0" marL="0">
              <a:lnSpc>
                <a:spcPct val="100000"/>
              </a:lnSpc>
              <a:buNone/>
            </a:pPr>
            <a:r>
              <a:rPr lang="en-US" sz="75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Длину отрезка определяют рулеткой или дальномером. Именно эта величина вместе со временем позволяет вычислить скорость по формуле v = s/t без сложных приборов.
</a:t>
            </a:r>
            <a:endParaRPr lang="en-US" sz="1299" dirty="0"/>
          </a:p>
        </p:txBody>
      </p:sp>
      <p:sp>
        <p:nvSpPr>
          <p:cNvPr id="15" name="Text 4"/>
          <p:cNvSpPr txBox="1"/>
          <p:nvPr/>
        </p:nvSpPr>
        <p:spPr>
          <a:xfrm>
            <a:off x="4790347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Сравнивают значения
</a:t>
            </a:r>
            <a:pPr algn="l" indent="0" marL="0">
              <a:lnSpc>
                <a:spcPct val="100000"/>
              </a:lnSpc>
              <a:buNone/>
            </a:pPr>
            <a:r>
              <a:rPr lang="en-US" sz="68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измерения проведены в разные моменты на одинаковых участках, вычисленные скорости почти совпадают. Это показывает, что при равномерном движении мгновенная скорость остается постоянной.
</a:t>
            </a:r>
            <a:endParaRPr lang="en-US" sz="1179" dirty="0"/>
          </a:p>
        </p:txBody>
      </p:sp>
      <p:sp>
        <p:nvSpPr>
          <p:cNvPr id="16" name="Text 5"/>
          <p:cNvSpPr txBox="1"/>
          <p:nvPr/>
        </p:nvSpPr>
        <p:spPr>
          <a:xfrm>
            <a:off x="6923139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Делают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69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Экспериментальная мгновенная скорость при равномерном движении совпадает со скоростью, найденной по участку пути. Поэтому достаточно надежно измерить путь и время на выбранном отрезке.
</a:t>
            </a:r>
            <a:endParaRPr lang="en-US" sz="118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40175" y="138400"/>
            <a:ext cx="8437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погрешностей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83175" y="946875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наблюдателя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Запуск и остановка секундомера зависят от человеческой реакции. На короткой дистанции даже доли секунды заметно меняют результат, поэтому время нужно фиксировать особенно аккуратно.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83175" y="2921563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Отсчет по шкале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Неточность возникает при чтении делений рулетки или неверном совмещении с отметками старта и финиша. Ошибка отсчета особенно заметна, если деления плохо видны или прибор расположен неустойчиво.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24875" y="946875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траектории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Неровный участок пути, повороты или отклонение от прямой нарушают условие равномерного движения. Тогда найденная скорость отражает не только движение тела, но и особенности трассы.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124875" y="2921563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уменьшения ошибки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Повторные измерения, одинаковые условия опыта и последующее усреднение уменьшают влияние случайных отклонений. Так получают более надежный результат и обоснованный вывод о характере движения.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измеренных скоростей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быстро увидеть, насколько результаты повторных опытов близки друг к другу и к среднему значению.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разброс подтверждает устойчивость измерений; среднее значение можно использовать как итоговую оценку скорости тела.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демонстрационный эксперимент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7014" y="1285875"/>
            <a:ext cx="2009073" cy="1923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814" y="1285875"/>
            <a:ext cx="2009073" cy="1923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Равномерное движение в повседневной жизни
</a:t>
            </a:r>
            <a:endParaRPr lang="en-US" sz="2762" dirty="0"/>
          </a:p>
        </p:txBody>
      </p:sp>
      <p:sp>
        <p:nvSpPr>
          <p:cNvPr id="9" name="Text 2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 на прямой дороге
</a:t>
            </a:r>
            <a:pPr algn="ctr" indent="0" marL="0">
              <a:lnSpc>
                <a:spcPct val="100000"/>
              </a:lnSpc>
              <a:buNone/>
            </a:pPr>
            <a:r>
              <a:rPr lang="en-US" sz="48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автомобиль движется по прямому участку трассы без разгона и торможения, его скорость почти не меняется. В этот момент удобно сравнивать пройденный путь и время, чтобы понять, насколько точно движение можно считать равномерным.
</a:t>
            </a:r>
            <a:endParaRPr lang="en-US" sz="1120" dirty="0"/>
          </a:p>
        </p:txBody>
      </p:sp>
      <p:sp>
        <p:nvSpPr>
          <p:cNvPr id="10" name="Text 3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тележка на ровной поверхности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45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гладком столе или специальной дорожке тележка проходит одинаковые промежутки за равные интервалы времени. Такой опыт легко повторить в классе, а саму траекторию можно показать на схеме с отметками старта и финиша.
</a:t>
            </a:r>
            <a:endParaRPr lang="en-US" sz="1058" dirty="0"/>
          </a:p>
        </p:txBody>
      </p:sp>
      <p:sp>
        <p:nvSpPr>
          <p:cNvPr id="11" name="Text 4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 и движущаяся лента
</a:t>
            </a:r>
            <a:pPr algn="ctr" indent="0" marL="0">
              <a:lnSpc>
                <a:spcPct val="100000"/>
              </a:lnSpc>
              <a:buNone/>
            </a:pPr>
            <a:r>
              <a:rPr lang="en-US" sz="51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учебной трассе робот или предмет на движущейся ленте сохраняет почти постоянную скорость. Это наглядный пример того, как измерение скорости помогает не только в физике, но и в технике, спорте и транспорте.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175" y="1597764"/>
            <a:ext cx="4336500" cy="17282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Формулы, обозначения и единицы измерения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обозначения и правила перевода единиц для расчета скорости при равномерном движении.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вычисляют по пути и времени; при равномерном движении мгновенная и средняя скорости совпадают. Для корректного сравнения важно переводить все величины в согласованные единицы.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механики, единицы СИ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7738" y="1925990"/>
            <a:ext cx="334200" cy="334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23488" y="1925990"/>
            <a:ext cx="250650" cy="33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05688" y="1925990"/>
            <a:ext cx="334200" cy="33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229663" y="1925990"/>
            <a:ext cx="334200" cy="334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метод подходит для школьного эксперимента
</a:t>
            </a:r>
            <a:endParaRPr lang="en-US" sz="2472" dirty="0"/>
          </a:p>
        </p:txBody>
      </p:sp>
      <p:sp>
        <p:nvSpPr>
          <p:cNvPr id="13" name="Text 2"/>
          <p:cNvSpPr txBox="1"/>
          <p:nvPr/>
        </p:nvSpPr>
        <p:spPr>
          <a:xfrm>
            <a:off x="509600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приборы
</a:t>
            </a:r>
            <a:pPr algn="l" indent="0" marL="0">
              <a:lnSpc>
                <a:spcPct val="100000"/>
              </a:lnSpc>
              <a:buNone/>
            </a:pPr>
            <a:r>
              <a:rPr lang="en-US" sz="68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опыта нужны только рулетка или дальномер и секундомер. Такое оборудование доступно в школе, не требует сложной настройки и позволяет быстро организовать измерение на прямом участке.
</a:t>
            </a:r>
            <a:endParaRPr lang="en-US" sz="1462" dirty="0"/>
          </a:p>
        </p:txBody>
      </p:sp>
      <p:sp>
        <p:nvSpPr>
          <p:cNvPr id="14" name="Text 3"/>
          <p:cNvSpPr txBox="1"/>
          <p:nvPr/>
        </p:nvSpPr>
        <p:spPr>
          <a:xfrm>
            <a:off x="2633575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69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сразу получают численное значение скорости в привычных единицах. Это помогает связать формулу v = s/t с реальным движением и проверить теорию на конкретном примере.
</a:t>
            </a:r>
            <a:endParaRPr lang="en-US" sz="1482" dirty="0"/>
          </a:p>
        </p:txBody>
      </p:sp>
      <p:sp>
        <p:nvSpPr>
          <p:cNvPr id="15" name="Text 4"/>
          <p:cNvSpPr txBox="1"/>
          <p:nvPr/>
        </p:nvSpPr>
        <p:spPr>
          <a:xfrm>
            <a:off x="4757550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точности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7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выполнить несколько повторов, случайные отклонения становятся заметнее и легче усредняются. Длина участка должна быть достаточной, чтобы ошибка реакции меньше влияла на итог.
</a:t>
            </a:r>
            <a:endParaRPr lang="en-US" sz="1443" dirty="0"/>
          </a:p>
        </p:txBody>
      </p:sp>
      <p:sp>
        <p:nvSpPr>
          <p:cNvPr id="16" name="Text 5"/>
          <p:cNvSpPr txBox="1"/>
          <p:nvPr/>
        </p:nvSpPr>
        <p:spPr>
          <a:xfrm>
            <a:off x="6881525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закономерности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результатов показывает, насколько движение близко к равномерному. При малом разбросе скоростей эксперимент подтверждает постоянство скорости и дает надежное школьное заключение.
</a:t>
            </a:r>
            <a:endParaRPr lang="en-US" sz="134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Обработка экспериментальных данных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расчётов по результатам школьного опыта с измерением пути и времени.
</a:t>
            </a:r>
            <a:endParaRPr lang="en-US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9228" y="933675"/>
            <a:ext cx="3981793" cy="3966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измерительной установки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4887625" y="1037175"/>
            <a:ext cx="1714500" cy="116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 и финиш
</a:t>
            </a:r>
            <a:pPr algn="l" indent="0" marL="0">
              <a:lnSpc>
                <a:spcPct val="100000"/>
              </a:lnSpc>
              <a:buNone/>
            </a:pPr>
            <a:r>
              <a:rPr lang="en-US" sz="54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важно чётко обозначить начало и конец измеряемого участка. Эти две точки задают путь, по которому затем рассчитывают скорость тела на выбранной дистанции.
</a:t>
            </a:r>
            <a:endParaRPr lang="en-US" sz="1190" dirty="0"/>
          </a:p>
        </p:txBody>
      </p:sp>
      <p:sp>
        <p:nvSpPr>
          <p:cNvPr id="12" name="Text 3"/>
          <p:cNvSpPr txBox="1"/>
          <p:nvPr/>
        </p:nvSpPr>
        <p:spPr>
          <a:xfrm>
            <a:off x="4887625" y="2335125"/>
            <a:ext cx="1714500" cy="116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50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Стрелка направления помогает увидеть, как объект проходит траекторию и где именно происходит отсчёт времени. Это особенно полезно при объяснении опыта и проверке правильности записи результатов.
</a:t>
            </a:r>
            <a:endParaRPr lang="en-US" sz="1089" dirty="0"/>
          </a:p>
        </p:txBody>
      </p:sp>
      <p:sp>
        <p:nvSpPr>
          <p:cNvPr id="13" name="Text 4"/>
          <p:cNvSpPr txBox="1"/>
          <p:nvPr/>
        </p:nvSpPr>
        <p:spPr>
          <a:xfrm>
            <a:off x="4887625" y="3633075"/>
            <a:ext cx="1714500" cy="116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наблюдателя
</a:t>
            </a:r>
            <a:pPr algn="l" indent="0" marL="0">
              <a:lnSpc>
                <a:spcPct val="100000"/>
              </a:lnSpc>
              <a:buNone/>
            </a:pPr>
            <a:r>
              <a:rPr lang="en-US" sz="49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наблюдателя должно быть отмечено рядом со стартом или финишем, чтобы было понятно, откуда запускают и останавливают секундомер. Это снижает путаницу при повторных измерениях.
</a:t>
            </a:r>
            <a:endParaRPr lang="en-US" sz="1077" dirty="0"/>
          </a:p>
        </p:txBody>
      </p:sp>
      <p:sp>
        <p:nvSpPr>
          <p:cNvPr id="14" name="Text 5"/>
          <p:cNvSpPr txBox="1"/>
          <p:nvPr/>
        </p:nvSpPr>
        <p:spPr>
          <a:xfrm>
            <a:off x="7113925" y="1037175"/>
            <a:ext cx="1714500" cy="116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дальномером
</a:t>
            </a:r>
            <a:pPr algn="l" indent="0" marL="0">
              <a:lnSpc>
                <a:spcPct val="100000"/>
              </a:lnSpc>
              <a:buNone/>
            </a:pPr>
            <a:r>
              <a:rPr lang="en-US" sz="50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используют дальномер, расстояние определяют без контакта с объектом. Такой способ удобен на длинной прямой дистанции и позволяет быстрее получить данные для расчёта.
</a:t>
            </a:r>
            <a:endParaRPr lang="en-US" sz="1092" dirty="0"/>
          </a:p>
        </p:txBody>
      </p:sp>
      <p:sp>
        <p:nvSpPr>
          <p:cNvPr id="15" name="Text 6"/>
          <p:cNvSpPr txBox="1"/>
          <p:nvPr/>
        </p:nvSpPr>
        <p:spPr>
          <a:xfrm>
            <a:off x="7113925" y="2335125"/>
            <a:ext cx="1714500" cy="116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расчётом
</a:t>
            </a:r>
            <a:pPr algn="l" indent="0" marL="0">
              <a:lnSpc>
                <a:spcPct val="100000"/>
              </a:lnSpc>
              <a:buNone/>
            </a:pPr>
            <a:r>
              <a:rPr lang="en-US" sz="57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измерение пути связано с фиксацией времени. Благодаря этому легче понять происхождение исходных данных и логику формулы скорости.
</a:t>
            </a:r>
            <a:endParaRPr lang="en-US" sz="124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отклонений от среднего значения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небольшие различия между отдельными измерениями скорости, полученными в одинаковых условиях опыта.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Незначительный разброс подтверждает повторяемость измерений; основная неопределённость связана с реакцией наблюдателя и точностью отсчёта времени.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демонстрационный эксперимент, обработка результатов измерений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46050" y="228800"/>
            <a:ext cx="84312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мгновенная и средняя скорость совпадают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823175" y="1337300"/>
            <a:ext cx="2125800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модуль скорости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равномерном движении скорость не меняется во времени, поэтому тело проходит одинаковые пути за равные интервалы. Из-за этого значение, найденное на любом участке, остаётся одним и тем же.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730600" y="1337300"/>
            <a:ext cx="2125800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Любой участок подходит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измерить путь и время на коротком или длинном отрезке прямой траектории, отношение s/t будет одинаковым в пределах погрешности. Следовательно, выбор участка не влияет на результат.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638025" y="1337300"/>
            <a:ext cx="2125800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Мгновенная скорость как частный случай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любой момент времени мгновенная скорость совпадает со средней скоростью на выбранном интервале. Для равномерного движения это делает экспериментальное определение особенно простым и наглядным.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294478"/>
            <a:ext cx="4022400" cy="16030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разные приборы дополняют друг друга при школьном опыте.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Рулетка и дальномер дают путь, секундомер — время; вместе они позволяют вычислить скорость достаточно точно для учебного эксперимента при многократных повторениях.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лабораторная работа по механике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измерения
</a:t>
            </a:r>
            <a:endParaRPr lang="en-US" sz="2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выводы лабораторного опыта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13236" y="10090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определяется измерениями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равномерном движении мгновенную скорость можно найти через путь и время на выбранном участке траектории. Это делает эксперимент простым и понятным для школьного анализа.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53998" y="31689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приборы достаточны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Рулетка или дальномер вместе с секундомером позволяют получить численный результат без сложного оборудования. Такой набор подходит для урока, где важны наглядность и воспроизводимость.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57271" y="10090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повышают надёжность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измерений помогают выявить случайный разброс и уменьшить влияние ошибки реакции. После усреднения результат становится устойчивее и ближе к истинной скорости.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98034" y="31689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о равномерности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значения скорости близки друг к другу, движение можно считать равномерным в пределах погрешности. Это подтверждает теоретическую модель и качество проведённого опыта.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подтверждается измерением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показывает: при равномерном движении мгновенная скорость практически совпадает со значением v = s/t, найденным на любом участке. Простые измерения делают физическую модель наглядной и проверяемой.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2026-05-29T08:06:28Z</dcterms:created>
  <dcterms:modified xsi:type="dcterms:W3CDTF">2026-05-29T08:06:28Z</dcterms:modified>
</cp:coreProperties>
</file>