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поэзия точности, предметности и человеческой меры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слова, точность образа, живая реальность.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акмеизм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1910-х годов многие поэты устали от символистской туманности и стремились к более ясному, предметному слову. В Петербурге это стремление оформилось в новое направление, связанное с «Цехом поэтов» и идеей зрелого художественного мастерства.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акмеистической поэтики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утверждал «прекрасную ясность»: стих должен быть точным, сдержанным и лишённым лишней многозначной туманности, чтобы смысл читался без искусственного затемнения.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понимается как ремесло и сознательная работа с формой: важны композиция, ритм, отбор слов и внутренняя дисциплина, а не стихийный поток откровения.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в акмеистическом тексте не украшает стихотворение, а создаёт его смысловой центр: вещь, жест или пространство становятся носителями переживания и памяти.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акмеизма и символизма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двух направлений в поэтике и мировосприятии.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противопоставляет символистской недосказанности дисциплину формы, предметность и культурную конкретность.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характеристик символизма и акмеизма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и организационное ядро движения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новой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стал одним из главных создателей акмеистической программы и участвовал в организации «Цеха поэтов». Для него поэт был не только вдохновенным автором, но и мастером, отвечающим за точность каждой строки.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выступлениях и статьях Гумилёв подчёркивал необходимость профессиональной работы над стихом. Он ценил ясную композицию, строгий отбор слов и внутреннюю собранность текста, которые придают стихотворению завершённость.
</a:t>
            </a:r>
            <a:endParaRPr lang="en-US" sz="104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путь и образ мира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часто обращена к путешествиям, историческим образам и экзотическим пространствам. Но даже в этих мотивах сохраняется акмеистическая установка: яркая деталь, чёткая форма и ощущение художественного контроля.
</a:t>
            </a:r>
            <a:endParaRPr lang="en-US" sz="10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лирическая точность и психологическая глубина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Ахматовой сделали акмеизм особенно заметным: её короткие, напряжённые стихотворения сразу отличались ясной интонацией и точной передачей внутреннего состояния.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избегает избыточных украшений: простая фраза и разговорная интонация создают ощущение доверия к каждому слову и усиливают драматизм.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её лирики — любовь, ревность, вина, память, разлука и утрата; личное переживание раскрывается через выразительную, но сдержанную деталь.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героиня всегда конкретна и психологически убедительна: это человек, который помнит, страдает, выбирает и несёт ответственность за пережитое.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Мандельштам: культура как основа поэтического мира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связывал поэзию с античным наследием и исторической преемственностью культуры. В его стихах прошлое не отделено от настоящего, а входит в него как живая память.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поэтики важны конструкция, соразмерность и плотность образа. Стихотворение у Мандельштама воспринимается как построенное пространство, где каждая часть занимает точное место.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Сделанность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мастерства у Мандельштама особенно значима: стих создаётся как результат точной художественной работы. Это соединяет интеллектуальную насыщенность с акмеистической предметностью.
</a:t>
            </a:r>
            <a:endParaRPr lang="en-US" sz="9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доминанты акмеистской поэзии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Акмеистическая лирика объединяет личное чувство и культурную память, не отделяя частное переживание от исторического опыта.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связаны с человеком, памятью и культурой; внешнее действие и экзотика остаются второстепенными.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состава поэзии Н. Гумилёва, А. Ахматовой и О. Мандельштама
</a:t>
            </a:r>
            <a:endParaRPr lang="en-US" sz="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как литературная школа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1911: 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возникает как круг авторов, объединённых идеей поэтического мастерства. Группа формирует среду, где ценятся профессиональная ответственность и работа над формой.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разбирают ритм, строфу, звукопись и словарь. Такой разбор помогает увидеть стихотворение не как импровизацию, а как тщательно выстроенное художественное целое.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понимается как мастер, а не мистический пророк. Для акмеистов важны труд, дисциплина и качество текста, а не расплывчатая вдохновенная декларация.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акмеистическое стихотворение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акмеистической поэтики: от наблюдения к завершённой форме.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начала делают акмеистического человека психологически достоверным и близким к читателю: герой не растворяется в отвлечённости, а действует, помнит и выбирает.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поэтике акмеизма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удерживают лирического героя в реальной жизни: телесность, память и личная ответственность.
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 их вклад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формировался как союз ярких авторов с разными поэтическими манерами, но общей установкой на точность, форму и культурную насыщенность.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акмеизм был школой индивидуальностей: каждый поэт развивал общие принципы по-своему.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акмеизма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миф в акмеизме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культурная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акмеистов — не просто фон, а пространство строгих линий, камня и исторической памяти. Его архитектура задаёт ощущение меры, ясности и внутренней дисциплины.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личная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и Мандельштама городской пейзаж связан с судьбой человека и страны. Поэтому Петербург в их стихах звучит как образ культуры, переживающей трагическую глубину.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акмеистического стиля по степени выраженности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акмеизм проявляется в точности выражения и собранности формы; менее заметные признаки не исчезают, а подчиняются композиции.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подтверждает, что акмеизм строится на ясности и дисциплине, а многозначность сохраняет смысловую чёткость.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на основе программных текстов и поэтики акмеизма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обращались к античности и Возрождению не ради украшения, а как к живому опыту европейской культуры, который помогает точнее увидеть человека и историю.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архитектурные образы у них работают как язык преемственности: прошлое не отдалено, а включено в современное переживание и делает его более глубоким.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цитата в акмеизме обычно становится смысловым центром стиха. Она связывает личную интонацию с общечеловеческим контекстом и усиливает интеллектуальную насыщенность текста.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европейская культурная традиция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акмеизм возник как оппозиция символизму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реакцию молодых поэтов на туманность символистской эстетики и их стремление к точности, дисциплине и предметности.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6234" y="2547629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значение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Ахматовой закрепили акмеистическую лаконичность: в них частная эмоция выражена через точную деталь, разговорную интонацию и предельную психологическую напряжённость.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Мандельштам, «Камень»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Мандельштама показал, как поэзия может опираться на культуру, архитектуру и историю, оставаясь при этом строгой по форме и внутренне собранной.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Гумилёва утвердили акмеизм как школу ясного сюжета, сильного ритма и сознательной композиции, где поэт выступает как профессиональный мастер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литературная группа акмеизм существовал недолго, но его эстетические принципы оказались устойчивыми и пережили распад объединения.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судьба акмеизма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культурная среда изменилась, а в 1930-е годы многие поэты акмеистического круга столкнулись с трагическими историческими обстоятельствами.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это, произведения Ахматовой, Мандельштама и Гумилёва сохранили значение как образцы точного и интеллектуально насыщенного стиха.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акмеистическая установка на ясность, предметность и меру стала частью литературной традиции, а не только памятью о конкретном течении.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акмеизма в русской литературе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акмеизму в XX и XXI веках связан не только с историей направления, но и с устойчивой ценностью его поэтики для читателя и школы.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спада в годы давления акмеизм возвращается как пример точного, культурно насыщенного и психологически убедительного письма.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истории восприятия акмеизма в русской литературе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учит говорить точно и мыслить глубоко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важен потому, что соединяет ясность, форму и внутреннюю глубину. Он показывает, как точная деталь, культурная память и человеческая мера превращают стихотворение в зрелое художественное высказывание.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2026-05-23T22:21:03Z</dcterms:created>
  <dcterms:modified xsi:type="dcterms:W3CDTF">2026-05-23T22:21:03Z</dcterms:modified>
</cp:coreProperties>
</file>