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Возрастной, половой и социальный состав населения мира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население мира и почему это важно?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демографическую структуру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Возраст, пол и социальный состав населения влияют на школы, рынок труда, здравоохранение и темпы развития стран. В разных регионах эти различия особенно заметны, поэтому демография помогает понять географию мира глубже.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населения: основные группы
</a:t>
            </a:r>
            <a:endParaRPr lang="en-US" sz="1900" dirty="0"/>
          </a:p>
        </p:txBody>
      </p:sp>
      <p:sp>
        <p:nvSpPr>
          <p:cNvPr id="9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возрастные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анализа населения обычно выделяют дорабочий, трудоспособный и послерабочий возраст. Такой подход позволяет сравнивать страны и оценивать, какая часть населения создает экономический потенциал, а какая нуждается в поддержке общества.
</a:t>
            </a:r>
            <a:endParaRPr lang="en-US" sz="1181" dirty="0"/>
          </a:p>
        </p:txBody>
      </p:sp>
      <p:sp>
        <p:nvSpPr>
          <p:cNvPr id="10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рождаемость высокая, доля детей и подростков велика, а население быстро растет. Тогда государству приходится расширять сеть школ, учреждений здравоохранения и инфраструктуру для молодых семей.
</a:t>
            </a:r>
            <a:endParaRPr lang="en-US" sz="1181" dirty="0"/>
          </a:p>
        </p:txBody>
      </p:sp>
      <p:sp>
        <p:nvSpPr>
          <p:cNvPr id="11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низкой рождаемости и высокой продолжительности жизни увеличивается число пожилых людей. Это меняет структуру спроса: растет значение пенсий, медицинской помощи и систем долговременного ухода.
</a:t>
            </a:r>
            <a:endParaRPr lang="en-US" sz="118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населения мира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трудоспособного населения пока доминирует, но в большинстве регионов мира постепенно усиливается тенденция к старению.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структура уже не «молодая»: численное преобладание трудоспособных сочетается с устойчивым ростом доли пожилых.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пирамида: два разных портрета населения
</a:t>
            </a:r>
            <a:endParaRPr lang="en-US" sz="3144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возрастной пирамиде молодой страны нижние ярусы заметно шире верхних. Это означает высокую рождаемость, большой приток детей и подростков, а также быстрый будущий рост трудовых ресурсов, если экономика сможет их принять.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Молодая страна: широкое основание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стареющего общества форма пирамиды меняется: основание сужается, а верхняя часть расширяется. Такой силуэт показывает малое число детей, высокую продолжительность жизни и нарастающую нагрузку на пенсионную и медицинскую системы.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Старающаяся страна: узкое основание
</a:t>
            </a:r>
            <a:endParaRPr lang="en-US" sz="137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254246"/>
            <a:ext cx="3812100" cy="12165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типы населения в разных регионах мира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мира заметно различаются по возрастной структуре населения и темпам его изменения.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молодые структуры характерны для Африки, самые стареющие — для Европы; Азия объединяет сразу несколько демографических моделей.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трудоспособного возраста служат базой для расчёта демографической нагрузки.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демографическая статистика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показатель помогает увидеть, сколько детей и пожилых людей приходится на занятых в экономике. По нему оценивают нагрузку на образование, здравоохранение, пенсии и уход за нетрудоспособными.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мужчин и женщин в мире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полами невелика, но возрастная структура заметно меняется на разных этапах жизни и в разных регионах.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целом мир близок к равновесию, однако в старших возрастах женское преобладание становится устойчивым из-за более высокой продолжительности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половых диспропорций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337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рождении мальчиков обычно немного больше, чем девочек. Однако уже в первые десятилетия жизни соотношение может меняться из-за различий в смертности и особенностей образа жизни.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428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рынок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трудоспособных возрастах диспропорции часто связаны с трудовой миграцией. Мужчины чаще уезжают туда, где развиты строительство, добыча полезных ископаемых и тяжелая промышленность.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519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нормы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странах Азии сохраняется предпочтение мужского потомства и неравное положение женщин. Такие установки влияют на демографию и могут усиливать дисбаланс между полами.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610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возраста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пожилом возрасте почти везде преобладают женщины. Это связано с тем, что в среднем они живут дольше и реже сталкиваются с ранней смертностью, особенно в прошлом.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198846"/>
            <a:ext cx="3812100" cy="12165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состав по возрастным группам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мужчин и женщин меняется по мере взросления и старения населения.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возрастом женское преобладание усиливается, а наибольшие различия заметны там, где велика продолжительность жизни и выражено старение населения.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национальные статистические службы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438" y="1394430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9188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28538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21775" y="1387800"/>
            <a:ext cx="200925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97638" y="1394430"/>
            <a:ext cx="318300" cy="25464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социального состава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021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образования показывает, какой частью знаний и навыков располагает население. Рост доли людей со средним и высшим образованием обычно связан с модернизацией экономики, расширением занятости и повышением социальной мобильности.
</a:t>
            </a:r>
            <a:endParaRPr lang="en-US" sz="1287" dirty="0"/>
          </a:p>
        </p:txBody>
      </p:sp>
      <p:sp>
        <p:nvSpPr>
          <p:cNvPr id="16" name="Text 3"/>
          <p:cNvSpPr txBox="1"/>
          <p:nvPr/>
        </p:nvSpPr>
        <p:spPr>
          <a:xfrm>
            <a:off x="21366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Профессиональная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Профессиональный состав отражает, чем заняты люди: в сельском хозяйстве, промышленности, сфере услуг, науке, управлении или IT. Он помогает понять, насколько экономика диверсифицирована и какие кадры ей нужны.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712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и сельское 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города и села влияет на образ жизни, доступ к инфраструктуре и возможности трудоустройства. Урбанизация усиливает концентрацию населения в городах и меняет спрос на жильё, транспорт и социальные услуги.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057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и неравенство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по доходам определяют уровень потребления, доступ к качественному образованию и медицине, а также степень социальной защищённости. Чем выше неравенство, тем заметнее различия между группами населения.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403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состав включает детей, молодёжь, взрослых, пожилых людей, а также различные группы по занятости и статусу. Эти различия важны для анализа спроса на труд, образование, пенсии и общественные услуги.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занятости по секторам экономики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занятости отражает уровень развития хозяйства и степень урбанизации, а также показывает, какие отрасли создают основную часть рабочих мест.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развития страны, тем больше занятость смещается из сельского хозяйства в сферу услуг и более сложные виды деятельности.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ILOSTAT; обобщённые данные по структуре занятости, актуальные оценки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1289291"/>
            <a:ext cx="3274800" cy="24273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975" y="1289568"/>
            <a:ext cx="3274800" cy="23505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городская среда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2050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притягивает население рабочими местами, университетами, больницами и культурной жизнью. Но вместе с этим города испытывают давление со стороны перенаселения, пробок и нехватки зелёных зон, поэтому их развитие требует продуманного планирования.
</a:t>
            </a:r>
            <a:endParaRPr lang="en-US" sz="743" dirty="0"/>
          </a:p>
        </p:txBody>
      </p:sp>
      <p:sp>
        <p:nvSpPr>
          <p:cNvPr id="11" name="Text 4"/>
          <p:cNvSpPr txBox="1"/>
          <p:nvPr/>
        </p:nvSpPr>
        <p:spPr>
          <a:xfrm>
            <a:off x="4972051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пространство возможностей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42975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город всё чаще развивается не вширь, а вверх: появляются высотные кварталы, транспортные развязки и деловые центры. На улицах сосредоточены потоки людей, а плотная застройка отражает высокую стоимость земли и постоянный спрос на жильё.
</a:t>
            </a:r>
            <a:endParaRPr lang="en-US" sz="783" dirty="0"/>
          </a:p>
        </p:txBody>
      </p:sp>
      <p:sp>
        <p:nvSpPr>
          <p:cNvPr id="13" name="Text 6"/>
          <p:cNvSpPr txBox="1"/>
          <p:nvPr/>
        </p:nvSpPr>
        <p:spPr>
          <a:xfrm>
            <a:off x="942976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Мегаполис, который растёт вверх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переход и социальные изменения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демографического перехода и его влияние на возрастную и социальную структуру населения.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социальный состав по мере развития стран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 стадия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экономике преобладают сельское хозяйство и ручной труд, а в структуре населения велика доля молодёжи. Образование и городская занятость развиты слабее, чем в более развитых странах.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Зрелая индустриально-сервисная стадия
</a:t>
            </a:r>
            <a:pPr algn="l" indent="0" marL="0">
              <a:lnSpc>
                <a:spcPct val="100000"/>
              </a:lnSpc>
              <a:buNone/>
            </a:pPr>
            <a:r>
              <a:rPr lang="en-US" sz="4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становится ведущей, повышается доля специалистов и людей с высшим образованием. Возрастная структура постепенно смещается в сторону старших групп, а роль пенсионной системы возрастает.
</a:t>
            </a:r>
            <a:endParaRPr lang="en-US" sz="1079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4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Снижается смертность, растёт численность трудоспособного населения, ускоряется урбанизация. В этот период появляется демографическое окно, если экономика создаёт рабочие места и система образования успевает адаптироваться.
</a:t>
            </a:r>
            <a:endParaRPr lang="en-US" sz="1187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Стареющее 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остаётся низкой, а доля пожилых людей увеличивается. Государству приходится перестраивать здравоохранение, социальный уход и рынок труда, чтобы компенсировать сокращение численности активного населения.
</a:t>
            </a:r>
            <a:endParaRPr lang="en-US" sz="1151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сосредоточено молодое население мира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молодёжи чаще связана с недавним демографическим переходом и сохраняющейся высокой рождаемостью, особенно в быстрорастущих странах.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население концентрируется в регионах, где особенно нужны инвестиции в школы, здравоохранение и создание рабочих мест для первого поколения трудоспособных людей.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Prospects; обобщённая региональная структура, оценки последних лет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2883"/>
            <a:ext cx="3812100" cy="15192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демографических моделей отдельных стран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численность, возрастная структура и темпы естественного движения населения зависят от уровня развития и демографической политики.
</a:t>
            </a:r>
            <a:endParaRPr lang="en-US" sz="1177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проходят разные демографические траектории: одни сталкиваются со старением, другие — с быстрым ростом населения, а третьи находятся в стадии перехода.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детская 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население увеличивает спрос на детские сады, школы и дополнительные учебные места. Государству приходится расширять инфраструктуру раньше, чем возрастные когорты входят в трудоспособный возраст.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Пенсии и 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 усиливает нагрузку на пенсионные системы, поликлиники и службы долговременного ухода. Расходы растут, даже если численность населения в целом остаётся стабильной.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возрастной и половой структуры влияет на предложение рабочей силы, уровень конкуренции за рабочие места и потребность в переобучении. Это особенно заметно в индустриальных и городских районах.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миграции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диспропорции и нехватка трудовых ресурсов могут менять брачную структуру, усиливать внутреннюю и международную миграцию. В результате меняются и социальные связи, и расселение населения.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демографической структуры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0869" y="1844204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24875" y="1850834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00825" y="1850834"/>
            <a:ext cx="318300" cy="254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35462" y="1844204"/>
            <a:ext cx="200925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демографические вызовы XXI века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взрыв
</a:t>
            </a:r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ряде стран Африки и Южной Азии численность населения растёт очень быстро. Это создаёт огромный спрос на школы, жильё, медицину и новые рабочие места для молодого поколения.
</a:t>
            </a:r>
            <a:endParaRPr lang="en-US" sz="1283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Европы и Восточной Азии увеличивается доля пожилых людей. Это усиливает нагрузку на пенсии, здравоохранение и систему социального ухода, а также сокращает число работников.
</a:t>
            </a:r>
            <a:endParaRPr lang="en-US" sz="1252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доступе к образованию, медицине и занятости усиливают демографические проблемы. Там, где социальные лифты работают слабо, труднее использовать потенциал молодого населения.
</a:t>
            </a:r>
            <a:endParaRPr lang="en-US" sz="1277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должны одновременно справляться с ростом населения и старением общества. Им нужны транспорт, жильё, доступная среда и сервисы, рассчитанные на разные возрастные и социальные группы.
</a:t>
            </a:r>
            <a:endParaRPr lang="en-US" sz="1292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мира меняется, и это важно понимать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Возрастной, половой и социальный состав населения по-разному формирует развитие стран. Чем точнее мы понимаем демографическую структуру, тем лучше можем оценить ресурсы, риски и будущие приоритеты общества.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2026-06-03T01:52:33Z</dcterms:created>
  <dcterms:modified xsi:type="dcterms:W3CDTF">2026-06-03T01:52:33Z</dcterms:modified>
</cp:coreProperties>
</file>