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jpe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и среда обитания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разных местах живут разные организмы?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49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среда формирует живые организмы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объясняет, почему свет, температура, вода, почва и другие организмы по-разному влияют на жизнь видов и их распространение.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31" y="1226125"/>
            <a:ext cx="354375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48625"/>
            <a:ext cx="405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3011606"/>
            <a:ext cx="405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49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 — это не только место, где живёт организм, но и весь комплекс условий, влияющих на его жизнь, рост и размножение.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организмы сталкиваются с нехваткой света, ограниченным воздухом и неравномерной влажностью, поэтому им нужны специальные приспособления к жизни в тесных пространствах.
</a:t>
            </a:r>
            <a:endParaRPr lang="en-US" sz="873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определяет особый образ жизни: здесь важны глубина, освещённость, солёность, течение и количество растворённого кислорода, а не только температура.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Организменная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Организменная среда — это жизнь внутри или на поверхности другого организма, где важны питание, защита от внешних воздействий и тесные биологические связи.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среда обитания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факторов среды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29575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29675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неживые условия среды: температура, освещённость, вода, воздух, солёность, кислотность и другие параметры, от которых напрямую зависит жизнедеятельность организмов.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2903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443003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изменения, связанные с деятельностью человека: загрязнение, вырубка лесов, строительство, распашка земель, фрагментация местообитаний и изменение климата.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636241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636341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влияние живых существ друг на друга: конкуренция, хищничество, паразитизм, симбиоз, опыление и распространение семян, без которых многие виды не могут существовать.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49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условий в разных местах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под пологом деревьев меньше света, зато выше влажность и слабее ветер, поэтому здесь хорошо чувствуют себя теневыносливые растения и животные, укрывающиеся в подстилке.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важны пористость, влажность и доступ кислорода: чем лучше они сочетаются, тем активнее живут почвенные организмы и тем плодороднее экосистема.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водоёме значение имеют глубина, прозрачность, солёность и количество света, потому что они определяют, какие растения, рыбы и беспозвоночные смогут там жить.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пустыне организмам приходится справляться с дефицитом воды, сильным нагревом днём и резким охлаждением ночью, поэтому выживают виды с особенно экономным обменом веществ.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49" dirty="0"/>
          </a:p>
        </p:txBody>
      </p:sp>
      <p:sp>
        <p:nvSpPr>
          <p:cNvPr id="7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факторы действуют на живое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24325" y="2394575"/>
            <a:ext cx="2277900" cy="604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24329" y="3043522"/>
            <a:ext cx="2277900" cy="128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определяет скорость обмена веществ: при охлаждении процессы замедляются, а при перегреве белки теряют свою структуру и работа клеток нарушается.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32962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32966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необходима для переноса веществ, растворения соединений и сохранения формы клеток; её нехватка быстро ограничивает рост, движение и размножение организмов.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241600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241604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запускает фотосинтез у растений и влияет на суточные ритмы животных, поэтому его количество и длительность меняют активность живых существ.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толерантности показывает, как меняется жизнедеятельность вида при отклонении условий от оптимума.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4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выносливости организмов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активность наблюдается в зоне оптимума, а на крайних участках диапазона условия становятся губительными.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закону толерантности (школьный курс биологии)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49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показывает, что вид сохраняется только в пределах своих границ выносливости.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диапазона выделяют у каждого фактора: минимум, оптимум и максимум.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толерантности Шелфорда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49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 среде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листья кувшинки удерживаются на поверхности воды, а мощные передние лапы крота приспособлены к рытью почвы и жизни под землёй.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потери воды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и уменьшенные листья уменьшают испарение, защищают от поедания и помогают растениям сохранять влагу в засушливых условиях.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тепла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мех и подкожный жир удерживают тепло, поэтому такие признаки особенно полезны животным холодных регионов.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в воде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 тела снижает сопротивление воды, а сильные плавники и конечности помогают быстро двигаться в водной среде.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в строении тела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49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пути адаптации помогают видам выживать при смене условий среды.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адаптаций особенно важны для сохранения жизни вида.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49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экологии выделяют 4 основные среды жизни; именно они задают разные условия, от которых зависит состав видов и их приспособления.
</a:t>
            </a:r>
            <a:endParaRPr lang="en-US" sz="2391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среды жизни выделяют в экологии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«Экология»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экосистем показывает, как различаются условия среды и состав живых организмов.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4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экосистем и их состав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 определяют, какие организмы могут преобладать; при этом во всех экосистемах сохраняются производители, потребители и разрушители.
</a:t>
            </a:r>
            <a:endParaRPr lang="en-US" sz="113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«Экосистемы»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49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организмами
</a:t>
            </a:r>
            <a:endParaRPr lang="en-US" sz="2388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типы взаимодействий организмов в экосистеме и их влияние на численность популяций.
</a:t>
            </a:r>
            <a:endParaRPr lang="en-US" sz="117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энергия передаются не по одному маршруту: один и тот же вид может быть связан сразу с несколькими объектами питания и хищниками.
</a:t>
            </a:r>
            <a:endParaRPr lang="en-US" sz="1157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4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и сети питания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питания создаёт больше альтернативных связей, поэтому экосистема легче переносит исчезновение одного вида.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«Пищевые цепи и сети»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до следующего уровня доходит лишь малая часть энергии: большая её доля расходуется на жизнедеятельность организмов и рассеивается в виде тепла.
</a:t>
            </a:r>
            <a:endParaRPr lang="en-US" sz="1144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4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продуктивность экосистем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снижение энергии по уровням питания объясняет, почему высоких хищников мало и почему продуктивность зависит от света, воды и минерального питания.
</a:t>
            </a:r>
            <a:endParaRPr lang="en-US" sz="1097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правило передачи около 10% энергии между трофическими уровнями
</a:t>
            </a:r>
            <a:endParaRPr lang="en-US" sz="81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49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веществ в природе
</a:t>
            </a:r>
            <a:endParaRPr lang="en-US" sz="2388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звенья круговорота: образование органики, её использование и разложение до минеральных соединений.
</a:t>
            </a:r>
            <a:endParaRPr lang="en-US" sz="10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49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микросреды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подстилка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подстилке леса влажность выше, а температура меняется медленнее, чем на открытом месте. Здесь хорошо заметны почвенные беспозвоночные, которые прячутся от света и высыхания.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Дно водоёма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дне водоёма меньше кислорода и света, чем у поверхности, поэтому здесь выживают только организмы, приспособленные к дефициту света и слабому движению воды.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корой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корой дерева почти нет прямого света, зато есть защищённое пространство и пища для насекомых и грибов. Такой участок становится убежищем и местом развития личинок.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72" y="1567421"/>
            <a:ext cx="33075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8672" y="1567421"/>
            <a:ext cx="33075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772" y="3144761"/>
            <a:ext cx="33075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38671" y="3144761"/>
            <a:ext cx="33075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49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организмы переживают сезон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птиц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многие птицы перемещаются в районы с более мягким климатом и достатком корма. Миграция помогает пережить период, когда добывать пищу в прежних местах становится трудно.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спячка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медведей зимой резко снижается активность, замедляется обмен веществ и сокращается потребность в пище. Это позволяет сохранить энергию в неблагоприятный сезон.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Диапауза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насекомые переходят в состояние покоя и прекращают развитие до улучшения условий. Диапауза помогает переждать холод или засуху без гибели потомства.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меняются густота меха, окраска и сезонный режим активности. У растений сдвигаются сроки цветения и листопада, чтобы избежать неблагоприятных условий.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200" y="2007732"/>
            <a:ext cx="2681400" cy="23828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49" dirty="0"/>
          </a:p>
        </p:txBody>
      </p:sp>
      <p:sp>
        <p:nvSpPr>
          <p:cNvPr id="11" name="Text 1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 воздуха ухудшает условия жизни, отравляет организмы и нарушает работу экосистем. Особенно уязвимы водоёмы, где вредные вещества быстро накапливаются в пищевых цепях.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климата смещает сроки сезонных явлений и границы ареалов. Одни виды вынуждены уходить севернее, другие не успевают адаптироваться и исчезают в отдельных регионах.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территорий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застройка и поля разрезают природные территории на изолированные участки. Из-за этого животным труднее мигрировать, а популяции становятся менее устойчивыми к случайным изменениям.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местообитаний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 распашка земель лишают виды убежищ, мест гнездования и кормовой базы. Одновременно уменьшается площадь естественных местообитаний, что ускоряет сокращение численности.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34300" y="680025"/>
            <a:ext cx="25605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главных воздействия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условий среды к устойчивости экосистем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не существуют отдельно от среды: они выживают только там, где условия соответствуют их возможностям. Именно поэтому понимание экологии необходимо для сохранения биоразнообразия и разумного отношения к природе.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2026-07-26T13:30:58Z</dcterms:created>
  <dcterms:modified xsi:type="dcterms:W3CDTF">2026-07-26T13:30:58Z</dcterms:modified>
</cp:coreProperties>
</file>