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jpe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890" y="1030931"/>
            <a:ext cx="3629752" cy="3633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8600" y="895675"/>
            <a:ext cx="4374600" cy="21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36" b="1" dirty="0">
                <a:solidFill>
                  <a:srgbClr val="E7BE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Сибирь: большая территория, большие контрасты
</a:t>
            </a:r>
            <a:endParaRPr lang="en-US" sz="3436" dirty="0"/>
          </a:p>
        </p:txBody>
      </p:sp>
      <p:sp>
        <p:nvSpPr>
          <p:cNvPr id="6" name="Text 1"/>
          <p:cNvSpPr txBox="1"/>
          <p:nvPr/>
        </p:nvSpPr>
        <p:spPr>
          <a:xfrm>
            <a:off x="278625" y="3176025"/>
            <a:ext cx="4374600" cy="17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Байкал, тайга, мерзлота и богатые недра — в одном регионе.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8600" y="254375"/>
            <a:ext cx="4739400" cy="3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831" y="1598466"/>
            <a:ext cx="3924000" cy="30349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между двумя великими реками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088731" y="2185594"/>
            <a:ext cx="3019500" cy="21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огромный холодный регион между Енисеем и Леной, где соседствуют тайга, горы, степи и Байкал. Здесь сосредоточены важные природные ресурсы и заметный след в истории России.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17" y="1418675"/>
            <a:ext cx="2816666" cy="310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278600" y="414350"/>
            <a:ext cx="8559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крупные центры
</a:t>
            </a:r>
            <a:endParaRPr lang="en-US" sz="3100" dirty="0"/>
          </a:p>
        </p:txBody>
      </p:sp>
      <p:sp>
        <p:nvSpPr>
          <p:cNvPr id="12" name="Text 2"/>
          <p:cNvSpPr txBox="1"/>
          <p:nvPr/>
        </p:nvSpPr>
        <p:spPr>
          <a:xfrm>
            <a:off x="3787930" y="1545775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Западную границу региона обычно проводят по Енисею, а восточную связывают с Леною и окраинами Якутии. Так формируется огромная территория с очень разными природными условиями.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787930" y="1194850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рубежи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787930" y="2491096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севера сюда заходят арктические пространства, а на юге встречаются более мягкие ландшафты и степные участки. Из-за этого Восточная Сибирь выглядит не одинаково на всей карте.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787930" y="2140171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Арктики до степи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787930" y="3436417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региона — Красноярск, Иркутск, Улан-Удэ, Чита и Якутск. Они служат центрами образования, транспорта, промышленности и управления для больших пространств вокруг.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87930" y="3085492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787930" y="4381737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увидеть, что населённые пункты и дороги тянутся вдоль рек, железных дорог и более удобных для жизни территорий. Это типично для сурового восточносибирского пространства.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787930" y="4030813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сосредоточена жизнь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1323744"/>
            <a:ext cx="3923400" cy="35594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Рельеф: от плоскогорий до гор
</a:t>
            </a:r>
            <a:endParaRPr lang="en-US" sz="3100" dirty="0"/>
          </a:p>
        </p:txBody>
      </p:sp>
      <p:sp>
        <p:nvSpPr>
          <p:cNvPr id="13" name="Text 2"/>
          <p:cNvSpPr txBox="1"/>
          <p:nvPr/>
        </p:nvSpPr>
        <p:spPr>
          <a:xfrm>
            <a:off x="4347450" y="1627925"/>
            <a:ext cx="41193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обращают внимание на Среднесибирское плоскогорье. Это обширная возвышенная территория, которая занимает огромные площади и задаёт общий фон рельефа Восточной Сибири.
</a:t>
            </a:r>
            <a:endParaRPr lang="en-US" sz="995" dirty="0"/>
          </a:p>
        </p:txBody>
      </p:sp>
      <p:sp>
        <p:nvSpPr>
          <p:cNvPr id="14" name="Text 3"/>
          <p:cNvSpPr txBox="1"/>
          <p:nvPr/>
        </p:nvSpPr>
        <p:spPr>
          <a:xfrm>
            <a:off x="4347450" y="1322350"/>
            <a:ext cx="4119300" cy="2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Среднесибирское плоскогорье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347450" y="4455350"/>
            <a:ext cx="41193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на севере и в центре Восточной Сибири расположены плато Центральной Якутии. Их удалённость от океанов усиливает холод и делает климат особенно резким.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347450" y="4149775"/>
            <a:ext cx="4119300" cy="2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 и удалённость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4347450" y="3512875"/>
            <a:ext cx="41193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заметны межгорные котловины и долины. В них чаще появляются города, сёла и дороги, потому что здесь удобнее строить и легче вести хозяйство.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4347450" y="3207300"/>
            <a:ext cx="4119300" cy="2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понижения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347450" y="2570400"/>
            <a:ext cx="41193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идут горные районы — Саяны, Прибайкалье и другие хребты. Они образуют высокие барьеры, делят пространство на отдельные части и усложняют транспортные связи.
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4347450" y="2264825"/>
            <a:ext cx="4119300" cy="2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рубежи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78600" y="1496750"/>
            <a:ext cx="3972900" cy="27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температура объясняет, почему зима здесь долгая и очень суровая, а жильё и дороги требуют особой защиты.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4900825" y="1726248"/>
            <a:ext cx="3636000" cy="104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62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−40 °C
</a:t>
            </a:r>
            <a:endParaRPr lang="en-US" sz="6862" dirty="0"/>
          </a:p>
        </p:txBody>
      </p:sp>
      <p:sp>
        <p:nvSpPr>
          <p:cNvPr id="8" name="Text 3"/>
          <p:cNvSpPr txBox="1"/>
          <p:nvPr/>
        </p:nvSpPr>
        <p:spPr>
          <a:xfrm>
            <a:off x="4900825" y="2905106"/>
            <a:ext cx="363600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 Якутии температура часто опускается ниже этого уровня.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4900825" y="3702850"/>
            <a:ext cx="36360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наблюдения по Якутии и Восточной Сибири
</a:t>
            </a:r>
            <a:endParaRPr lang="en-US" sz="10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4463" y="3381650"/>
            <a:ext cx="504000" cy="44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9074" y="3353650"/>
            <a:ext cx="504000" cy="504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12149" y="1437175"/>
            <a:ext cx="504000" cy="504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87537" y="1465175"/>
            <a:ext cx="504000" cy="44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3" name="Text 1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живут на вечной мерзлоте
</a:t>
            </a:r>
            <a:endParaRPr lang="en-US" sz="3100" dirty="0"/>
          </a:p>
        </p:txBody>
      </p:sp>
      <p:sp>
        <p:nvSpPr>
          <p:cNvPr id="14" name="Text 2"/>
          <p:cNvSpPr txBox="1"/>
          <p:nvPr/>
        </p:nvSpPr>
        <p:spPr>
          <a:xfrm>
            <a:off x="1124463" y="3953100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Мерзлый грунт сохраняется большую часть года, а местами не оттаивает даже летом. Это меняет саму конструкцию домов, поэтому здания часто ставят на сваи.
</a:t>
            </a:r>
            <a:endParaRPr lang="en-US" sz="1120" dirty="0"/>
          </a:p>
        </p:txBody>
      </p:sp>
      <p:sp>
        <p:nvSpPr>
          <p:cNvPr id="15" name="Text 3"/>
          <p:cNvSpPr txBox="1"/>
          <p:nvPr/>
        </p:nvSpPr>
        <p:spPr>
          <a:xfrm>
            <a:off x="1780712" y="3353050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на сваях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049074" y="3953100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Трубы, фундаменты и сети могут проседать, если грунт начинает оттаивать неравномерно. Инженеры используют теплоизоляцию и специальные опоры, чтобы избежать трещин и аварий.
</a:t>
            </a:r>
            <a:endParaRPr lang="en-US" sz="1107" dirty="0"/>
          </a:p>
        </p:txBody>
      </p:sp>
      <p:sp>
        <p:nvSpPr>
          <p:cNvPr id="17" name="Text 5"/>
          <p:cNvSpPr txBox="1"/>
          <p:nvPr/>
        </p:nvSpPr>
        <p:spPr>
          <a:xfrm>
            <a:off x="4705324" y="3353050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коммуникаций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512149" y="2036625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жителей мерзлота — не просто природная особенность, а часть повседневной жизни. Она влияет на планировку посёлков, сроки работ и стоимость строительства.
</a:t>
            </a:r>
            <a:endParaRPr lang="en-US" sz="1155" dirty="0"/>
          </a:p>
        </p:txBody>
      </p:sp>
      <p:sp>
        <p:nvSpPr>
          <p:cNvPr id="19" name="Text 7"/>
          <p:cNvSpPr txBox="1"/>
          <p:nvPr/>
        </p:nvSpPr>
        <p:spPr>
          <a:xfrm>
            <a:off x="6168399" y="1436575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особых условиях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2587537" y="2036625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мосты в зоне мерзлоты быстро деформируются при потеплении и таянии грунта. Поэтому им нужен постоянный контроль, ремонт и особые технологии строительства.
</a:t>
            </a:r>
            <a:endParaRPr lang="en-US" sz="1107" dirty="0"/>
          </a:p>
        </p:txBody>
      </p:sp>
      <p:sp>
        <p:nvSpPr>
          <p:cNvPr id="21" name="Text 9"/>
          <p:cNvSpPr txBox="1"/>
          <p:nvPr/>
        </p:nvSpPr>
        <p:spPr>
          <a:xfrm>
            <a:off x="3243787" y="1436575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дороги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414350"/>
            <a:ext cx="3985200" cy="3985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457200" y="414350"/>
            <a:ext cx="4410000" cy="14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 дороги и источники энергии
</a:t>
            </a:r>
            <a:endParaRPr lang="en-US" sz="2900" dirty="0"/>
          </a:p>
        </p:txBody>
      </p:sp>
      <p:sp>
        <p:nvSpPr>
          <p:cNvPr id="7" name="Text 2"/>
          <p:cNvSpPr txBox="1"/>
          <p:nvPr/>
        </p:nvSpPr>
        <p:spPr>
          <a:xfrm>
            <a:off x="4457200" y="2113250"/>
            <a:ext cx="441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Енисей, Лена и Ангара связывали поселения задолго до появления железных дорог. Сегодня их воды помогают перевозкам и работе гидроэлектростанций.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457200" y="3307850"/>
            <a:ext cx="441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главные реки были и остаются важными путями сообщения, а некоторые из них ещё и дают региону энергию.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278600" y="4399550"/>
            <a:ext cx="39852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 основе географии Восточной Сибири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50" y="1383450"/>
            <a:ext cx="2507400" cy="16136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8442" y="1383450"/>
            <a:ext cx="2507400" cy="161364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2493" y="1383450"/>
            <a:ext cx="2507400" cy="161364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07150" y="3050950"/>
            <a:ext cx="2507400" cy="4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Озеро, которое узнают сразу
</a:t>
            </a:r>
            <a:endParaRPr lang="en-US" sz="1300" dirty="0"/>
          </a:p>
        </p:txBody>
      </p:sp>
      <p:sp>
        <p:nvSpPr>
          <p:cNvPr id="13" name="Text 1"/>
          <p:cNvSpPr txBox="1"/>
          <p:nvPr/>
        </p:nvSpPr>
        <p:spPr>
          <a:xfrm>
            <a:off x="407150" y="3516425"/>
            <a:ext cx="25074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поражает не только размерами, но и прозрачной водой. На его берегах природа выглядит особенно торжественно: скалы, леса и широкие просторы создают один из самых узнаваемых видов России. Именно поэтому озеро часто становится символом всей Восточной Сибири.
</a:t>
            </a:r>
            <a:endParaRPr lang="en-US" sz="989" dirty="0"/>
          </a:p>
        </p:txBody>
      </p:sp>
      <p:sp>
        <p:nvSpPr>
          <p:cNvPr id="14" name="Text 2"/>
          <p:cNvSpPr txBox="1"/>
          <p:nvPr/>
        </p:nvSpPr>
        <p:spPr>
          <a:xfrm>
            <a:off x="3318442" y="3050950"/>
            <a:ext cx="2507400" cy="4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жители глубины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3318442" y="3516425"/>
            <a:ext cx="25074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 льдом и в глубине Байкала живут виды, которых нет больше нигде в мире. Самая известная из них — байкальская нерпа, приспособленная к холодной воде и долгой зиме. Это делает озеро особенно ценным для науки и охраны природы.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242493" y="3050950"/>
            <a:ext cx="2507400" cy="4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Озеро, которое нужно беречь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242493" y="3516425"/>
            <a:ext cx="25074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жителей региона Байкал — не просто красивая точка на карте, а место отдыха, рыбалки, исследований и бережного отношения. Его охрана важна для будущего воды, животных и всего природного баланса Восточной Сибири.
</a:t>
            </a:r>
            <a:endParaRPr lang="en-US" sz="1060" dirty="0"/>
          </a:p>
        </p:txBody>
      </p:sp>
      <p:sp>
        <p:nvSpPr>
          <p:cNvPr id="18" name="Text 6"/>
          <p:cNvSpPr txBox="1"/>
          <p:nvPr/>
        </p:nvSpPr>
        <p:spPr>
          <a:xfrm>
            <a:off x="278600" y="419352"/>
            <a:ext cx="8559600" cy="7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взгляда на Байкал
</a:t>
            </a:r>
            <a:endParaRPr lang="en-US" sz="3100" dirty="0"/>
          </a:p>
        </p:txBody>
      </p:sp>
      <p:sp>
        <p:nvSpPr>
          <p:cNvPr id="19" name="Text 7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9880" y="1386563"/>
            <a:ext cx="2743140" cy="3225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278600" y="414351"/>
            <a:ext cx="85593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Природа: леса, тайга и животные
</a:t>
            </a:r>
            <a:endParaRPr lang="en-US" sz="3100" dirty="0"/>
          </a:p>
        </p:txBody>
      </p:sp>
      <p:sp>
        <p:nvSpPr>
          <p:cNvPr id="12" name="Text 2"/>
          <p:cNvSpPr txBox="1"/>
          <p:nvPr/>
        </p:nvSpPr>
        <p:spPr>
          <a:xfrm>
            <a:off x="308343" y="2111283"/>
            <a:ext cx="2713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Восточносибирская тайга занимает огромные пространства и формирует характер ландшафта. Здесь преобладают хвойные деревья, которые хорошо переносят холод, снег и бедные почвы.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66613" y="1458858"/>
            <a:ext cx="2594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на больших пространствах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173968" y="2111283"/>
            <a:ext cx="2713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лесах встречаются лиственница, сосна, кедр, ель и берёза. Эти породы образуют разные типы леса: светлые, густые и смешанные, в зависимости от влажности и высоты местности.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232237" y="1458858"/>
            <a:ext cx="2594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лесные породы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73981" y="3795708"/>
            <a:ext cx="2713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и в более сухих районах появляются степные участки с травами и кустарниками. Там природа уже не такая густая, как в тайге, и выглядит заметно светлее.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232250" y="3143283"/>
            <a:ext cx="2594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степям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08356" y="3795708"/>
            <a:ext cx="2713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богат и приспособлен к суровой природе. Соболь, лось, бурый медведь, северный олень и рысь находят пищу и укрытие в лесах, болотах и редколесьях.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66625" y="3143283"/>
            <a:ext cx="2594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тайги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1515025"/>
            <a:ext cx="8583300" cy="337235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349950" y="422742"/>
            <a:ext cx="8404200" cy="4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осваивали Восточную Сибирь
</a:t>
            </a:r>
            <a:endParaRPr lang="en-US" sz="3100" dirty="0"/>
          </a:p>
        </p:txBody>
      </p:sp>
      <p:sp>
        <p:nvSpPr>
          <p:cNvPr id="7" name="Text 2"/>
          <p:cNvSpPr txBox="1"/>
          <p:nvPr/>
        </p:nvSpPr>
        <p:spPr>
          <a:xfrm>
            <a:off x="349950" y="981642"/>
            <a:ext cx="8404200" cy="2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движение по рекам постепенно превращалось в освоение территории.
</a:t>
            </a:r>
            <a:endParaRPr lang="en-US" sz="150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78600" y="1496750"/>
            <a:ext cx="3972900" cy="27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богатство региона видно в повседневной жизни и праздниках его народов.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4900825" y="1726248"/>
            <a:ext cx="3636000" cy="104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62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862" dirty="0"/>
          </a:p>
        </p:txBody>
      </p:sp>
      <p:sp>
        <p:nvSpPr>
          <p:cNvPr id="8" name="Text 3"/>
          <p:cNvSpPr txBox="1"/>
          <p:nvPr/>
        </p:nvSpPr>
        <p:spPr>
          <a:xfrm>
            <a:off x="4900825" y="2905106"/>
            <a:ext cx="363600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народа особенно заметны в культурной мозаике Восточной Сибири.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4900825" y="3702850"/>
            <a:ext cx="36360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Всероссийской переписи населения РФ и региональные этнографические обзоры
</a:t>
            </a:r>
            <a:endParaRPr lang="en-US" sz="9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78600" y="1496750"/>
            <a:ext cx="3972900" cy="27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региона образуют несколько устойчивых типов жизни, от городского до северного.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4900825" y="1726248"/>
            <a:ext cx="3636000" cy="104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62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862" dirty="0"/>
          </a:p>
        </p:txBody>
      </p:sp>
      <p:sp>
        <p:nvSpPr>
          <p:cNvPr id="8" name="Text 3"/>
          <p:cNvSpPr txBox="1"/>
          <p:nvPr/>
        </p:nvSpPr>
        <p:spPr>
          <a:xfrm>
            <a:off x="4900825" y="2905106"/>
            <a:ext cx="363600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уклада особенно заметны в Восточной Сибири.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4900825" y="3702850"/>
            <a:ext cx="36360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картам расселения и хозяйства Восточной Сибири
</a:t>
            </a:r>
            <a:endParaRPr lang="en-US" sz="99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2272100"/>
            <a:ext cx="5133600" cy="129094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78600" y="414350"/>
            <a:ext cx="85887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Экономика: богатства недр и леса
</a:t>
            </a:r>
            <a:endParaRPr lang="en-US" sz="2900" dirty="0"/>
          </a:p>
        </p:txBody>
      </p:sp>
      <p:sp>
        <p:nvSpPr>
          <p:cNvPr id="7" name="Text 2"/>
          <p:cNvSpPr txBox="1"/>
          <p:nvPr/>
        </p:nvSpPr>
        <p:spPr>
          <a:xfrm>
            <a:off x="5656375" y="1303125"/>
            <a:ext cx="32109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отрасли Восточной Сибири связаны с добычей, энергетикой и лесными ресурсами.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656375" y="2877050"/>
            <a:ext cx="3210900" cy="14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опирается на природные ресурсы: сырьё дают недра, а энергию и материалы — леса и реки.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278600" y="4635500"/>
            <a:ext cx="51336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отраслевые обзоры по экономике Восточной Сибири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78600" y="1496750"/>
            <a:ext cx="3972900" cy="27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Теплые долины и поймы рек дают возможность выращивать овощи, картофель и кормовые культуры.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4900825" y="1726248"/>
            <a:ext cx="3636000" cy="104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62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862" dirty="0"/>
          </a:p>
        </p:txBody>
      </p:sp>
      <p:sp>
        <p:nvSpPr>
          <p:cNvPr id="8" name="Text 3"/>
          <p:cNvSpPr txBox="1"/>
          <p:nvPr/>
        </p:nvSpPr>
        <p:spPr>
          <a:xfrm>
            <a:off x="4900825" y="2905106"/>
            <a:ext cx="363600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зоны земледелия сосредоточены там, где климат мягче и есть вода.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4900825" y="3702850"/>
            <a:ext cx="36360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географии Восточной Сибири
</a:t>
            </a:r>
            <a:endParaRPr lang="en-US" sz="1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1283521"/>
            <a:ext cx="8559300" cy="19893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278606" y="321905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логистика
</a:t>
            </a:r>
            <a:endParaRPr lang="en-US" sz="3100" dirty="0"/>
          </a:p>
        </p:txBody>
      </p:sp>
      <p:sp>
        <p:nvSpPr>
          <p:cNvPr id="12" name="Text 2"/>
          <p:cNvSpPr txBox="1"/>
          <p:nvPr/>
        </p:nvSpPr>
        <p:spPr>
          <a:xfrm>
            <a:off x="407600" y="3780425"/>
            <a:ext cx="2325300" cy="9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 связывает запад и восток страны, поэтому по ней идут пассажирские поезда, грузы и часть региональных поставок. Для многих городов это главная круглогодичная артерия.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07600" y="3513175"/>
            <a:ext cx="2325300" cy="1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ось связи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98000" y="3780425"/>
            <a:ext cx="2325300" cy="9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транспорт перестраивается на дороги и зимники. Они дают доступ к удалённым посёлкам, но требуют постоянного контроля за льдом, снегом и безопасностью движения.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8000" y="3513175"/>
            <a:ext cx="2325300" cy="1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зимники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302800" y="3780425"/>
            <a:ext cx="2325300" cy="9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помогают там, где дорог мало: в тёплый сезон они поддерживают перевозки, снабжение и местные поездки. Особенно важны Енисей, Лена и Ангара.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02800" y="3513175"/>
            <a:ext cx="2325300" cy="1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водные пути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0050" y="2100825"/>
            <a:ext cx="4936800" cy="16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278600" y="414350"/>
            <a:ext cx="85887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хозяйство: таблица связей
</a:t>
            </a:r>
            <a:endParaRPr lang="en-US" sz="2900" dirty="0"/>
          </a:p>
        </p:txBody>
      </p:sp>
      <p:sp>
        <p:nvSpPr>
          <p:cNvPr id="9" name="Text 2"/>
          <p:cNvSpPr txBox="1"/>
          <p:nvPr/>
        </p:nvSpPr>
        <p:spPr>
          <a:xfrm>
            <a:off x="3930050" y="4635500"/>
            <a:ext cx="49368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физической и экономической географии Восточной Сибири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364900" y="1400675"/>
            <a:ext cx="32109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природы и хозяйства особенно заметна в расселении, земледелии и добыче полезных ископаемых.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64900" y="3196550"/>
            <a:ext cx="32109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благоприятнее климат и рельеф, тем легче жить и работать; чем суровее условия, тем дороже строительство и перевозки.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414350"/>
            <a:ext cx="3985200" cy="3985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457200" y="414350"/>
            <a:ext cx="4410000" cy="14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главные риски
</a:t>
            </a:r>
            <a:endParaRPr lang="en-US" sz="2900" dirty="0"/>
          </a:p>
        </p:txBody>
      </p:sp>
      <p:sp>
        <p:nvSpPr>
          <p:cNvPr id="7" name="Text 2"/>
          <p:cNvSpPr txBox="1"/>
          <p:nvPr/>
        </p:nvSpPr>
        <p:spPr>
          <a:xfrm>
            <a:off x="4457200" y="2113250"/>
            <a:ext cx="441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распределяются неравномерно: одни связаны с лесами, другие — с промышленной нагрузкой и изменением климата.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457200" y="3307850"/>
            <a:ext cx="441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угрозы связаны с природными пожарами и промышленной нагрузкой, поэтому охрана лесов, воды и инфраструктуры особенно важна.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278600" y="4399550"/>
            <a:ext cx="39852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Росгидромета, МЧС России и природоохранных обзоров по Байкальскому региону
</a:t>
            </a:r>
            <a:endParaRPr lang="en-US" sz="12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17" y="1418675"/>
            <a:ext cx="2816666" cy="310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278600" y="414350"/>
            <a:ext cx="8559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фактов о регионе
</a:t>
            </a:r>
            <a:endParaRPr lang="en-US" sz="3100" dirty="0"/>
          </a:p>
        </p:txBody>
      </p:sp>
      <p:sp>
        <p:nvSpPr>
          <p:cNvPr id="12" name="Text 2"/>
          <p:cNvSpPr txBox="1"/>
          <p:nvPr/>
        </p:nvSpPr>
        <p:spPr>
          <a:xfrm>
            <a:off x="3787930" y="1545775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 — главный природный символ Восточной Сибири. Он известен глубиной, чистой водой и редкими видами, поэтому его часто называют уникальным озером мирового значения.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787930" y="1194850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787930" y="2491096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Якутия — территория самых суровых зим в регионе. Здесь особенно заметны контрасты климата, а жизнь людей тесно связана с морозом и вечной мерзлотой.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787930" y="2140171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Якутия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787930" y="3436417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 соединяет крупные города и помогает понимать масштабы региона. Без неё Восточную Сибирь было бы намного труднее связывать с остальной страной.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87930" y="3085492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787930" y="4381737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Вечная мерзлота определяет строительство, дороги и трубопроводы. Она делает хозяйство сложнее, но одновременно формирует особый облик северных территорий.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787930" y="4030813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Мерзлота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регион важен для страны
</a:t>
            </a:r>
            <a:endParaRPr lang="en-US" sz="3100" dirty="0"/>
          </a:p>
        </p:txBody>
      </p:sp>
      <p:sp>
        <p:nvSpPr>
          <p:cNvPr id="9" name="Text 2"/>
          <p:cNvSpPr txBox="1"/>
          <p:nvPr/>
        </p:nvSpPr>
        <p:spPr>
          <a:xfrm>
            <a:off x="3261700" y="2168050"/>
            <a:ext cx="26220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 важна для страны как территория ресурсов, транспорта и культурного разнообразия. Здесь особенно заметно, как люди приспосабливаются к большому пространству и холоду.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61700" y="1720775"/>
            <a:ext cx="2622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для России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86250" y="2168050"/>
            <a:ext cx="26220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показывает, что география влияет на всё: где проходят реки, где есть ресурсы и где суровый климат, там по-разному строят города, дороги и хозяйство.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86250" y="1720775"/>
            <a:ext cx="2622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задаёт условия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237150" y="2168050"/>
            <a:ext cx="26220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викторины можно спросить, где проходит западная граница региона, почему нужны зимники и какой объект считается самым глубоким озером на планете.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237150" y="1720775"/>
            <a:ext cx="2622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 проверки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8600" y="3076150"/>
            <a:ext cx="5331900" cy="133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Сибирь: природа, люди, путь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8600" y="469100"/>
            <a:ext cx="5331900" cy="17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 объединяет суровую природу, богатые ресурсы, разные народы и важные транспортные пути. Запомните главное: Байкал, мерзлота, тайга, Транссиб и умение жить в сложных условиях.
</a:t>
            </a:r>
            <a:endParaRPr lang="en-US" sz="1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2026-07-27T00:33:34Z</dcterms:created>
  <dcterms:modified xsi:type="dcterms:W3CDTF">2026-07-27T00:33:34Z</dcterms:modified>
</cp:coreProperties>
</file>