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image" Target="../media/image-4-14.png"/><Relationship Id="rId15" Type="http://schemas.openxmlformats.org/officeDocument/2006/relationships/image" Target="../media/image-4-15.png"/><Relationship Id="rId16" Type="http://schemas.openxmlformats.org/officeDocument/2006/relationships/image" Target="../media/image-4-16.png"/><Relationship Id="rId17" Type="http://schemas.openxmlformats.org/officeDocument/2006/relationships/image" Target="../media/image-4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jpe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Ein Ausflug in den Park im Herbst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 осеннем парке по-немецки.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приходит в сентябре и дарит парку новые краски. Дети уже знают слова о погоде, деревьях и прогулке: kalt, windig, sonnig, regnerisch, der Baum, der Weg, die Bank.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дети уже знают об осеннем парке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 осенью деревья будто надевают праздничные наряды. Листья становятся gelb, orange и rot, а потом ложатся на землю мягким ковром. Можно сказать: die gelben Blätter, die braunen Blätter, der rote Baum.
</a:t>
            </a:r>
            <a:endParaRPr lang="en-US" sz="95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становятся ярче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идёшь по дорожке, листья шуршат и блестят после дождя. Под ногами лежат gelbe, rote und braune Blätter. Осенний парк выглядит очень ярко, хотя воздух уже становится прохладнее.
</a:t>
            </a:r>
            <a:endParaRPr lang="en-US" sz="955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Цветной ковер под ногами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осенью в парке остаётся немного grün: на елях, травах и кустах. Это помогает заметить, как меняется природа. Дети легко запоминают слова и видят, что Herbst может быть очень красочным.
</a:t>
            </a:r>
            <a:endParaRPr lang="en-US" sz="95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пятна среди красок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цвета в парке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6081" y="1440450"/>
            <a:ext cx="113100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74156" y="14443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44881" y="1444350"/>
            <a:ext cx="218400" cy="218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615606" y="1444350"/>
            <a:ext cx="218400" cy="2184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386331" y="1466190"/>
            <a:ext cx="218400" cy="17472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20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погода бывает в парке осенью
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21372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Прохладно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в парке часто бывает kalt и kühl. Утром хочется идти медленно и держать руки в карманах. Такие дни учат замечать, как меняется воздух вокруг.
</a:t>
            </a:r>
            <a:endParaRPr lang="en-US" sz="1500" dirty="0"/>
          </a:p>
        </p:txBody>
      </p:sp>
      <p:sp>
        <p:nvSpPr>
          <p:cNvPr id="22" name="Text 3"/>
          <p:cNvSpPr txBox="1"/>
          <p:nvPr/>
        </p:nvSpPr>
        <p:spPr>
          <a:xfrm>
            <a:off x="1984450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Windig — значит, ветер двигает ветки и кружит листья. Иногда он шуршит так громко, будто сам играет в салки. По-немецки можно сказать: Der Wind weht.
</a:t>
            </a:r>
            <a:endParaRPr lang="en-US" sz="1500" dirty="0"/>
          </a:p>
        </p:txBody>
      </p:sp>
      <p:sp>
        <p:nvSpPr>
          <p:cNvPr id="23" name="Text 4"/>
          <p:cNvSpPr txBox="1"/>
          <p:nvPr/>
        </p:nvSpPr>
        <p:spPr>
          <a:xfrm>
            <a:off x="375517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сырую погоду дорожки становятся nass, а небо — regnerisch. После дождя в парке пахнет свежо и прохладно. Короткая фраза очень простая: Es regnet.
</a:t>
            </a:r>
            <a:endParaRPr lang="en-US" sz="1500" dirty="0"/>
          </a:p>
        </p:txBody>
      </p:sp>
      <p:sp>
        <p:nvSpPr>
          <p:cNvPr id="24" name="Text 5"/>
          <p:cNvSpPr txBox="1"/>
          <p:nvPr/>
        </p:nvSpPr>
        <p:spPr>
          <a:xfrm>
            <a:off x="5525900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солнце всё же выглядывает между облаками. Тогда парк кажется светлее и веселее, а прогулка — особенно приятной. Можно сказать: Die Sonne scheint manchmal.
</a:t>
            </a:r>
            <a:endParaRPr lang="en-US" sz="1500" dirty="0"/>
          </a:p>
        </p:txBody>
      </p:sp>
      <p:sp>
        <p:nvSpPr>
          <p:cNvPr id="25" name="Text 6"/>
          <p:cNvSpPr txBox="1"/>
          <p:nvPr/>
        </p:nvSpPr>
        <p:spPr>
          <a:xfrm>
            <a:off x="7296625" y="1890700"/>
            <a:ext cx="1640400" cy="29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Переменная погода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день может быстро меняться: то солнце, то ветер, то мелкий дождь. Это удобно для урока, потому что дети учатся описывать погоду короткими фразами.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дерево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дерево выглядит по-новому почти каждый день. Сначала листья желтеют, потом становятся красными и коричневыми. Можно сказать: Der Baum ist bunt. Это простая и очень красивая фраза для урока.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листья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опадают и тихо кружатся в воздухе, словно маленькие самолётики. На ветках можно увидеть ast, яблоки и каштаны. Фраза Die Blätter fallen помогает легко описать осенний день.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листья в осеннем парке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031" y="1075563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73031" y="1087696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85031" y="1075563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21406" y="1071663"/>
            <a:ext cx="169650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519269" y="1071663"/>
            <a:ext cx="197925" cy="2262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лежит на дорожках парка
</a:t>
            </a:r>
            <a:endParaRPr lang="en-US" sz="1400" dirty="0"/>
          </a:p>
        </p:txBody>
      </p:sp>
      <p:sp>
        <p:nvSpPr>
          <p:cNvPr id="15" name="Text 2"/>
          <p:cNvSpPr txBox="1"/>
          <p:nvPr/>
        </p:nvSpPr>
        <p:spPr>
          <a:xfrm>
            <a:off x="179425" y="1416488"/>
            <a:ext cx="1538700" cy="31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дорожке лежат die Blätter, и каждый из них немного похож на маленький флажок. Они шуршат под ногами и сразу напоминают, что сейчас Herbst.
</a:t>
            </a:r>
            <a:endParaRPr lang="en-US" sz="1600" dirty="0"/>
          </a:p>
        </p:txBody>
      </p:sp>
      <p:sp>
        <p:nvSpPr>
          <p:cNvPr id="16" name="Text 3"/>
          <p:cNvSpPr txBox="1"/>
          <p:nvPr/>
        </p:nvSpPr>
        <p:spPr>
          <a:xfrm>
            <a:off x="1991425" y="1416488"/>
            <a:ext cx="1538700" cy="31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Weg в парке часто усыпан листьями и выглядит очень нарядно. Если идти спокойно, можно услышать, как под ногами тихо потрескивает сухая трава.
</a:t>
            </a:r>
            <a:endParaRPr lang="en-US" sz="1600" dirty="0"/>
          </a:p>
        </p:txBody>
      </p:sp>
      <p:sp>
        <p:nvSpPr>
          <p:cNvPr id="17" name="Text 4"/>
          <p:cNvSpPr txBox="1"/>
          <p:nvPr/>
        </p:nvSpPr>
        <p:spPr>
          <a:xfrm>
            <a:off x="3803425" y="1416488"/>
            <a:ext cx="1538700" cy="31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Жёлуди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прогулки дети находят die Eicheln у деревьев и на земле. Они маленькие, гладкие и очень любопытные на вид. Их удобно собирать в карман или в ладонь.
</a:t>
            </a:r>
            <a:endParaRPr lang="en-US" sz="1600" dirty="0"/>
          </a:p>
        </p:txBody>
      </p:sp>
      <p:sp>
        <p:nvSpPr>
          <p:cNvPr id="18" name="Text 5"/>
          <p:cNvSpPr txBox="1"/>
          <p:nvPr/>
        </p:nvSpPr>
        <p:spPr>
          <a:xfrm>
            <a:off x="5615425" y="1416488"/>
            <a:ext cx="1538700" cy="31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Каштаны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Kastanien лежат среди листьев и блестят, как тёмные бусины. Осенью их особенно любят собирать дети, потому что из них легко сделать поделки.
</a:t>
            </a:r>
            <a:endParaRPr lang="en-US" sz="1600" dirty="0"/>
          </a:p>
        </p:txBody>
      </p:sp>
      <p:sp>
        <p:nvSpPr>
          <p:cNvPr id="19" name="Text 6"/>
          <p:cNvSpPr txBox="1"/>
          <p:nvPr/>
        </p:nvSpPr>
        <p:spPr>
          <a:xfrm>
            <a:off x="7427425" y="1416488"/>
            <a:ext cx="1538700" cy="31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Веточки и яблоки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 земле видны der Zweig и маленькие яблоки. Такие находки делают прогулку похожей на маленькую охоту за сокровищами.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прогулка: vom Zuhause in den Park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и слов для запоминания на уроке немецкого языка.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в парке можно увидеть die Amsel, den Spatz, die Taube и die Krähe. Одни птицы улетают, а другие остаются рядом с деревьями и дорожками.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ищут Futter на земле, прыгают по веткам и быстро перелетают с дерева на дерево. Для детей это удобный повод сказать: Die Vögel sind da.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птицы собираются в небольшие группы и переговариваются между собой. Можно сказать: Sie fliegen von Baum zu Baum. Так дети учатся замечать движение и называть его по-немецки.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осенью в парке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животные парка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 осенью особенно заметно das Eichhörnchen. Оно собирает орехи и прячет их про запас. Прыткая белка быстро скачет по веткам, словно ей некогда даже позировать.
</a:t>
            </a:r>
            <a:endParaRPr lang="en-US" sz="684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Белка запасает лакомства
</a:t>
            </a:r>
            <a:endParaRPr lang="en-US" sz="1117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Igel осенью ищет тихое место и готовится к зимнему сну. Он осторожно двигается среди листьев и почти не спешит. Дети любят узнавать, где он может прятаться.
</a:t>
            </a:r>
            <a:endParaRPr lang="en-US" sz="686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Ёж готовится к зиме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Unter den Blättern можно заметить die Käfer и die Ameisen. Эти маленькие Tiere не спят, а продолжают двигаться и искать еду. Парк становится для них уютным домом.
</a:t>
            </a:r>
            <a:endParaRPr lang="en-US" sz="725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листьями живут маленькие труженики
</a:t>
            </a:r>
            <a:endParaRPr lang="en-US" sz="74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искать листья разных цветов и говорить: Ich suche ein Blatt. Такая игра помогает заметить gelb, rot, braun и grün, а заодно потренировать новые слова.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одно задание — считать каштаны и жёлуди. Дети с радостью произносят: Ich zähle Kastanien. Счёт превращается в маленькое приключение, а не в скучную работу.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находить самый большой и самый маленький лист. Тогда появляются слова suchen, finden и vergleichen. Фраза Ich finde einen großen Baum звучит очень по-детски и весело.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прогулки полезно собрать несколько находок для урока или поделки. Дети говорят: Ich sammle Blätter. Так запоминаются и действие, и слово, и хорошее настроение.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задания на прогулке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443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4090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0056" y="314090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ветра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гуляет между деревьями и тихо, а иногда и громко шумит. Он качает ветки, и в парке сразу становится по-осеннему свежо и немного прохладно.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Шорох листьев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Сухие листья шуршат под ногами и тихо потрескивают на дорожках. Это очень узнаваемый осенний звук: будто парк сам шепчет свои секреты.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 капли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начинается дождь, капли стучат по скамейкам, крыше и дорожкам. После этого воздух становится влажным, а земля пахнет особенно ясно и свежо.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Запах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в парке часто чувствуется запах мокрой земли и листьев. Он спокойный и мягкий, как сама прогулка, когда хочется идти медленно и смотреть вокруг.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слышно и чем пахнет в осеннем парке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375" y="435400"/>
            <a:ext cx="4062651" cy="423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50" y="1392925"/>
            <a:ext cx="4132200" cy="327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одежда для прогулки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для прогулки нужны куртка, шапка и шарф. Когда становится прохладно, тёплая одежда помогает не мёрзнуть. По-немецки это die Jacke, die Mütze und der Schal.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Обувь и удобство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парка лучше выбрать закрытую обувь или сапоги. Тогда можно спокойно идти по влажным дорожкам и не бояться луж. Подойдут и die Handschuhe, если на улице ветрено.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надеть в парк осенью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дорожки и листья могут быть скользкими, поэтому важно идти langsam и vorsichtig. Так прогулка остаётся приятной, а ноги не поскальзываются на мокрой земле.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должны держаться рядом со взрослыми и не убегать далеко вперёд. В парке легко увлечься красивыми листьями, но лучше всегда оставаться в поле зрения взрослых.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Незнакомые грибы и ягоды трогать нельзя. Даже если они выглядят интересно, безопаснее просто посмотреть. Фраза Ich fasse unbekannte Pilze nicht an подходит для такого правила.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 парке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дорожках лежат листья разной формы и цвета. Их можно аккуратно собрать, принести домой и высушить между страницами книги. Потом из них делают аппликации, осенние венки и красивые узоры.
</a:t>
            </a:r>
            <a:endParaRPr lang="en-US" sz="938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Листья, которые хочется сохранить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прогулки дети часто находят каштаны и жёлуди. Эти маленькие сокровища удобно складывать в карман или в сумку. Дома они превращаются в фигурки, человечков и забавные поделки.
</a:t>
            </a:r>
            <a:endParaRPr lang="en-US" sz="955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Каштаны и жёлуди в кармане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Шишки, веточки и другие находки помогают создать что-то необычное. Из них делают поделки, украшают открытки и маленькие композиции. Иногда самое простое осеннее сокровище выглядит почти как игрушка.
</a:t>
            </a:r>
            <a:endParaRPr lang="en-US" sz="897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Шишки и веточки для творчества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собрать для поделок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24050" y="1158925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в парке бывает туманно, а свет кажется мягким и тихим. Деревья выглядят спокойными, и всё вокруг будто ещё только просыпается.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910683" y="2354037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солнце поднимается не очень высоко и светит слабее, чем летом. Тени становятся длиннее, а листья на земле заметнее блестят в свете.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824050" y="3523200"/>
            <a:ext cx="34029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темнеет рано, и парк быстро становится тихим. Небо меняет цвет, а прогулка заканчивается раньше, чем в тёплое время года.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свет в течение осеннего дня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парке удобно идти по дорожкам и отдыхать на скамейке. Можно посмотреть на деревья, на тихий пруд и просто спокойно посидеть, слушая осенние звуки.
</a:t>
            </a:r>
            <a:endParaRPr lang="en-US" sz="17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приятно найти тихий уголок, где никому не мешаешь. Там легко сказать: Wir sitzen auf der Bank. Es ist ruhig und schön.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Скамейки, дорожки и тихие уголки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257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парк выглядит fröhlich и bunt, потому что листья сияют жёлтым, красным и оранжевым. Даже короткая прогулка сразу становится яркой и радостной.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945725" y="1648525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 парке хочется идти медленно и спокойно. Тогда он кажется ruhig und gemütlich, как будто приглашает немного отдохнуть и послушать тишину.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02575" y="3292550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Прохладный воздух бодрит, а шуршание листьев добавляет весёлый осенний звук. От этого прогулка становится живой, но совсем не шумной.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945725" y="3305766"/>
            <a:ext cx="3867600" cy="7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может быть и красивым, и немного волшебным. Поэтому легко сказать: Der Park ist schön. Der Herbst ist bunt. Die прогулка macht Spaß.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осенней прогулки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31" y="1112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6619" y="110890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5931" y="3089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 Sommer в парке много зелени, тепло и даже жарко. Деревья стоят густые и сочные, а прогулка чаще напоминает отдых в тени.
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 Winter парк становится белым, тихим и холодным. Дорожки могут быть покрыты снегом, а деревья выглядят особенно строгими и неподвижными.
</a:t>
            </a:r>
            <a:endParaRPr lang="en-US" sz="1600" dirty="0"/>
          </a:p>
        </p:txBody>
      </p:sp>
      <p:sp>
        <p:nvSpPr>
          <p:cNvPr id="13" name="Text 3"/>
          <p:cNvSpPr txBox="1"/>
          <p:nvPr/>
        </p:nvSpPr>
        <p:spPr>
          <a:xfrm>
            <a:off x="544325" y="3430475"/>
            <a:ext cx="80319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 Herbst всё вокруг пёстро и прохладно. Много цветов, кühler Wind и raschelnde Blätter делают парк очень узнаваемым и красивым.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выглядят парк и природа в разные времена года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851" y="994725"/>
            <a:ext cx="2097348" cy="283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05226" y="994725"/>
            <a:ext cx="2097348" cy="2837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6601" y="994725"/>
            <a:ext cx="2097348" cy="2837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заметить во время прогулки
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31925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прогулки можно beobachten, какие деревья раньше теряют листья. Одни стоят почти зелёные, другие уже совсем золотые. Ребёнок замечает это и может сказать: Ich sehe einen Baum.
</a:t>
            </a:r>
            <a:endParaRPr lang="en-US" sz="684" dirty="0"/>
          </a:p>
        </p:txBody>
      </p:sp>
      <p:sp>
        <p:nvSpPr>
          <p:cNvPr id="12" name="Text 3"/>
          <p:cNvSpPr txBox="1"/>
          <p:nvPr/>
        </p:nvSpPr>
        <p:spPr>
          <a:xfrm>
            <a:off x="531926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деревья меняются раньше
</a:t>
            </a:r>
            <a:endParaRPr lang="en-US" sz="883" dirty="0"/>
          </a:p>
        </p:txBody>
      </p:sp>
      <p:sp>
        <p:nvSpPr>
          <p:cNvPr id="13" name="Text 4"/>
          <p:cNvSpPr txBox="1"/>
          <p:nvPr/>
        </p:nvSpPr>
        <p:spPr>
          <a:xfrm>
            <a:off x="3423300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 ветках сидят птицы, а иногда они быстро перелетают с дерева на дерево. Их можно sehen и hören, особенно если парк тихий. Тогда легко сказать: Ich höre einen Vogel.
</a:t>
            </a:r>
            <a:endParaRPr lang="en-US" sz="684" dirty="0"/>
          </a:p>
        </p:txBody>
      </p:sp>
      <p:sp>
        <p:nvSpPr>
          <p:cNvPr id="14" name="Text 5"/>
          <p:cNvSpPr txBox="1"/>
          <p:nvPr/>
        </p:nvSpPr>
        <p:spPr>
          <a:xfrm>
            <a:off x="3423300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прячутся птицы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93024" y="4219358"/>
            <a:ext cx="18612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тропинках встречаются листья, каштаны, веточки и другие маленькие находки. Их интересно sammeln и рассматривать. Так ребёнок не только гуляет, но и внимательно beobachtet die Blätter.
</a:t>
            </a:r>
            <a:endParaRPr lang="en-US" sz="684" dirty="0"/>
          </a:p>
        </p:txBody>
      </p:sp>
      <p:sp>
        <p:nvSpPr>
          <p:cNvPr id="16" name="Text 7"/>
          <p:cNvSpPr txBox="1"/>
          <p:nvPr/>
        </p:nvSpPr>
        <p:spPr>
          <a:xfrm>
            <a:off x="6293025" y="3926085"/>
            <a:ext cx="1861200" cy="2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лежит на дорожке
</a:t>
            </a:r>
            <a:endParaRPr lang="en-US" sz="133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Осенняя прогулка помогает запомнить слова der Park, der Herbst, die Blätter, das Wetter, die Tiere и die Kleidung. В памяти остаются яркие цвета, тихий шорох листьев и спокойный, уютный парк.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остаётся в памяти после прогулки в парк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2026-05-25T04:01:21Z</dcterms:created>
  <dcterms:modified xsi:type="dcterms:W3CDTF">2026-05-25T04:01:21Z</dcterms:modified>
</cp:coreProperties>
</file>