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состава крови и принципов гомеостаза
</a:t>
            </a:r>
            <a:endParaRPr lang="en-US" sz="3081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вещества, защищает организм и поддерживает стабильность внутренней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ключевая жидкая ткань организма
</a:t>
            </a:r>
            <a:endParaRPr lang="en-US" sz="2839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занимает до 8% массы тела и обеспечивает транспорт веществ между органами, поддерживая постоянство внутренней среды через взаимодействие с лимфой и тканевой жидкостью.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Плазма: жидкая основа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занимает более половины объёма крови и служит средой для растворённых веществ, включая питательные вещества и гормоны.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переносчики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несут кислород к тканям и возвращают углекислый газ в лёгкие, играя центральную роль в дыхании организма.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тромбоциты: защита и свертывание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защищают организм от инфекций, а тромбоциты участвуют в остановке кровотечений, сохраняя целостность сосудов.
</a:t>
            </a:r>
            <a:endParaRPr lang="en-US" sz="1484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крови и их функции
</a:t>
            </a:r>
            <a:endParaRPr lang="en-US" sz="28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функции плазмы крови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содержит около 90% воды, обеспечивая перенос растворенных веществ и поддержание объема крови.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белки: альбумины регулируют осмотическое давление, глобулины участвуют в иммунитете, фибриноген отвечает за свертываемость.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плазме растворены глюкоза, липиды, витамины и соли, необходимые для метаболизма и жизнедеятельности клеток.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молекулы и гормоны в плазме регулируют обмен веществ и системный ответ организма на изменения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52191"/>
            <a:ext cx="4876200" cy="19289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форменных элементов крови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клеток крови и их функции.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преобладают по численности и отвечают за транспорт газов, лейкоциты и тромбоциты имеют защитные функции.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эритроцитов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форму двояковыпуклых дисков и не содержат ядра, что увеличивает площадь поверхности для газообмена.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 их составе связывает кислород в лёгких и транспортирует его в ткани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эритроциты участвуют в удалении углекислого газа, возвращая его в лёгкие для выведения.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Нейтрофилы: первые защитники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быстро реагируют на проникновение микробов, захватывают и уничтожают их с помощью ферментов и активных веществ.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Лимфоциты: формирование иммунитета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распознают возбудителей и формируют память иммунной системы для быстрой реакции при повторном столкновении.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Моноциты: уборщики организма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 очищают ткани от повреждённых клеток и чужеродных частиц, способствуя восстановлению тканей и иммунному ответу.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лейкоцитов в защите организма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процесс свертываемости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сосудов тромбоциты скапливаются, образуя пробку, предотвращая дальнейшую кровопотерю.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активируют каскад свертывания, создавая прочный фибриновый сгусток для защиты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уровень гемоглобина указывает на способность крови эффективно переносить кислород к тканям.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120-160 г/л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уровень гемоглобина в крови необходим для нормального кислородного обмена в организме.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по гематологии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компонентов крови у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включают преимущественно эритроциты, в то время как лейкоциты и тромбоциты составляют меньшую часть.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обеспечивает транспорт и среду для клеток, а форменные элементы выполняют специализированные функции.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крови у взрослого человека в среднем составляет от 4,5 до 6 литров, что обеспечивает необходимое снабжение органов кислородом и питательными веществами.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крови поддерживается в узких пределах — примерно 36,6–37 °C, что важно для нормального функционирования ферментов и клеток.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кислотности крови (pH) стабилизируется в диапазоне 7,35–7,45, обеспечивая оптимальные условия для биохимических реакций и обмена веществ.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глюкозы в крови варьируется от 4,5 до 5,5 ммоль/л и служит основным источником энергии для клеток организма.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параметры крови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циркуляции крови в организме
</a:t>
            </a:r>
            <a:endParaRPr lang="en-US" sz="2549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крови через сосудистую систему и органы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внутренней среде организма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образована кровью, лимфой и тканевой жидкостью, которая окружает все клетки и обеспечивает их жизнедеятельность.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среду происходит транспорт кислорода, питательных веществ, гормонов и удаление продуктов обмена, что необходимо для гомеостаза.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составе внутренней среды напрямую влияют на здоровье тканей и общее состояние организма, поддерживая стабильность функций.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баланса в организме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параметров внутренней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кислотность, осмотическое давление, а также баланс воды и солей поддерживаются на постоянном уровне для нормальной работы органов. Этот процесс называют гомеостазом.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обеспечения стабильности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эндокринная системы вместе с почками, кожей и дыхательными органами контролируют изменения, чтобы предотвращать отклонения от нормальных значений и сохранять здоровье.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почек в регуляции состава крови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лишнюю воду, соли, токсины и отходы обмена веществ, что обеспечивает очищение внутренней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водно-солевой баланс, поддерживая оптимальное количество жидкости и минеральных веществ в организме.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помогают сохранять кислотно-щелочное равновесие и способствуют выведению лекарств и вредных химических соединений.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печени в регуляции состава крови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обезвреживает токсины и вредные вещества, поступающие в организм с пищей и кровью.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Синтезирует основные белки плазмы, в том числе альбумины и факторы свертывания, поддерживая их стабильный уровень.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превращении глюкозы в гликоген, запасает энергию и регулирует углеводный обмен.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метаболизм аминокислот и липидов, влияя на химический состав крови и гомеостаз.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иммунитет: взаимодействие и защита
</a:t>
            </a:r>
            <a:endParaRPr lang="en-US" sz="267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выработку специфических лейкоцитов памяти, которые обеспечивают защиту при повторном контакте с патогеном.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заражении организм увеличивает число лейкоцитов для эффективного уничтожения микробов и вирусов.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связаны с антителами, циркулирующими в крови и вызывающими повышенную чувствительность к аллергенам.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проявляется снижением числа эритроцитов или их гемоглобина, что вызывает усталость и ухудшение кислородного снабжения тканей.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представляет собой злокачественное увеличение лейкоцитов, нарушающее иммунитет, сопровождающееся частыми инфекциями и кровоточивостью.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состава крови: анемии и лейкозы
</a:t>
            </a:r>
            <a:endParaRPr lang="en-US" sz="2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и образа жизни на состав крови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железа при неправильном питании приводит к снижению гемоглобина и развитию анемии.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увеличивают кислородную емкость крови и укрепляют сердечно-сосудистую систему.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вызывает накопление угарного газа, который препятствует нормальному переносу кислорода эритроцитами.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поддержания состава крови и гомеостаза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играет центральную роль в обмене веществ, защите и поддержании постоянства внутренней среды. Соблюдение гомеостаза — залог здоровья, и забота о составе крови помогает сохранить жизненные функции организма.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2026-05-09T11:29:47Z</dcterms:created>
  <dcterms:modified xsi:type="dcterms:W3CDTF">2026-05-09T11:29:47Z</dcterms:modified>
</cp:coreProperties>
</file>