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75" y="199993"/>
            <a:ext cx="8745300" cy="4756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5550" y="3872250"/>
            <a:ext cx="61614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человека: главные линии истории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343837" y="3213975"/>
            <a:ext cx="4060200" cy="4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 древних приматов возникли люди, их культура и разнообразие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6190250" y="246950"/>
            <a:ext cx="27378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5927" y="403000"/>
            <a:ext cx="4206797" cy="434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4375" y="520850"/>
            <a:ext cx="4034100" cy="19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 знаем о происхождении человека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34375" y="2762250"/>
            <a:ext cx="39573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человека — это история множества ветвей, а не прямой лестницы развития. Она помогает понять, как менялись наши предки, почему возникли разные виды людей и какие следы этого сохранили кости, орудия и ДНК.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ученые восстанавливают эволюцию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3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источники данных дополняют друг друга и позволяют проверять выводы о прошлом.
</a:t>
            </a:r>
            <a:endParaRPr lang="en-US" sz="156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шкала эволюции гоминини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87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палеоантропологическим данным и принятой хронологии находок
</a:t>
            </a:r>
            <a:endParaRPr lang="en-US" sz="887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находки постоянно уточняют эту шкалу, но общий порядок событий уже хорошо подтвержден независимыми методами.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шла поэтапно: сначала отделилась линия гоминини, затем появились переходные формы, а Homo sapiens — один из самых поздних видов.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0" y="306202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приматов к гоминини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61162" y="3307363"/>
            <a:ext cx="36957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Мозаика адаптаций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61162" y="3603712"/>
            <a:ext cx="3695700" cy="7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Пропорции тела тоже менялись: руки и ноги использовались по-разному, а способность к лазанию еще долго сохранялась. Это помогало выживать в разнообразной среде, а не только на открытых пространствах.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93413" y="3307363"/>
            <a:ext cx="36957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развитие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93413" y="3603712"/>
            <a:ext cx="3695700" cy="7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происхождение человека нельзя описать как резкий «переход» к современному виду. Это был длительный процесс, в котором отдельные признаки складывались постепенно и неравномерно.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561162" y="1716587"/>
            <a:ext cx="36957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передвижения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561162" y="2012938"/>
            <a:ext cx="3695700" cy="7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между предками человека и человекообразными обезьянами связано с передвижением. Постепенно усиливалось прямохождение, а таз, позвоночник и стопа приспосабливались к устойчивой ходьбе на двух ногах.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4793413" y="1716587"/>
            <a:ext cx="36957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строении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4793413" y="2012938"/>
            <a:ext cx="3695700" cy="7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ранних гоминини клыки становились меньше, а лицо — менее выступающим. Эти изменения не происходили одновременно, поэтому эволюция сочетала старые и новые признаки в одной популяции.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622" y="358339"/>
            <a:ext cx="3721200" cy="2947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0" y="3404475"/>
            <a:ext cx="36372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Australopithecus: переход к прямохождению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704300" y="10216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способа жизни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04300" y="12773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Australopithecus сочетал уверенную двуногость с сохранением навыков, полезных для жизни на деревьях. Такое сочетание признаков помогало перемещаться по разным типам местности и использовать более широкий набор ресурсов.
</a:t>
            </a:r>
            <a:endParaRPr lang="en-US" sz="897" dirty="0"/>
          </a:p>
        </p:txBody>
      </p:sp>
      <p:sp>
        <p:nvSpPr>
          <p:cNvPr id="13" name="Text 4"/>
          <p:cNvSpPr txBox="1"/>
          <p:nvPr/>
        </p:nvSpPr>
        <p:spPr>
          <a:xfrm>
            <a:off x="4704300" y="18232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двуногость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704300" y="20789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мозга у этих форм был небольшим, но строение таза и нижних конечностей уже поддерживало ходьбу на двух ногах. Именно поэтому Australopithecus считают важным переходным этапом.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704300" y="26248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Гибкий рацион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04300" y="28805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было разнообразным: основу составляли растительные ресурсы, однако, вероятно, использовались и животные источники пищи. Такая гибкость повышала шансы на выживание в меняющейся среде.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4704300" y="34264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 роду Homo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04300" y="36821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Australopithecus не был прямым «человеком», но именно такие формы подготовили появление рода Homo. Их значение в том, что они объединили признаки древних приматов и будущих людей.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0" y="520850"/>
            <a:ext cx="3486000" cy="19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рода Homo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01075" y="1126995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 истории рода Homo усилилось значение мозга и точных движений рук. Это позволило лучше планировать действия, запоминать приемы обработки материала и быстрее приспосабливаться к разным условиям.
</a:t>
            </a:r>
            <a:endParaRPr lang="en-US" sz="889" dirty="0"/>
          </a:p>
        </p:txBody>
      </p:sp>
      <p:sp>
        <p:nvSpPr>
          <p:cNvPr id="10" name="Text 3"/>
          <p:cNvSpPr txBox="1"/>
          <p:nvPr/>
        </p:nvSpPr>
        <p:spPr>
          <a:xfrm>
            <a:off x="4701050" y="825053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возможностей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701075" y="2099970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расширился рацион: наряду с растительной пищей важнее стали мясо и доступ к более калорийным ресурсам. Разделка туш требовала координации, времени и навыков совместной работы.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701050" y="1798028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пища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701075" y="3072945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усложнилось поведение внутри группы. Совместный поиск пищи, обмен информацией и кооперация стали выгодны не меньше, чем физическая сила отдельного индивида.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701050" y="2771003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группе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4701075" y="4045920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итоге увеличение мозга оказалось связано не только с биологией, но и с социальной средой. Чем сложнее становились отношения в коллективе, тем важнее были обучение и сотрудничество.
</a:t>
            </a:r>
            <a:endParaRPr lang="en-US" sz="980" dirty="0"/>
          </a:p>
        </p:txBody>
      </p:sp>
      <p:sp>
        <p:nvSpPr>
          <p:cNvPr id="16" name="Text 9"/>
          <p:cNvSpPr txBox="1"/>
          <p:nvPr/>
        </p:nvSpPr>
        <p:spPr>
          <a:xfrm>
            <a:off x="4701050" y="3743978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и общество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18" y="1660055"/>
            <a:ext cx="2573700" cy="16889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568" y="1660055"/>
            <a:ext cx="2573700" cy="16889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8893" y="1660055"/>
            <a:ext cx="2573700" cy="16889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орудия и развитие поведения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40193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каменные наборы выглядели просто: это были отщепы, сколы и острые края, пригодные для резки и разделки. Но именно такая технология открыла путь к систематическому использованию инструментов в повседневной жизни.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40193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инструменты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329855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появляются более узнаваемые формы, включая ручные рубила. Их изготовление требовало заранее представлять результат, а не просто откалывать камень случайно. Это заметный шаг в развитии мышления и навыков.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329855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формы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219505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орудиями Oldowan и ашельскими наборами показывает, что технологии передавались внутри групп. Люди не просто находили подходящий камень, а обучали друг друга устойчивым приемам работы.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6219505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навыков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выходы из Африки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99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палеоантропологическим и археологическим данным о ранних миграциях Homo
</a:t>
            </a:r>
            <a:endParaRPr lang="en-US" sz="799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миграции шли не по одной линии, а через разные маршруты и в разные эпохи, что зависело от природных условий и ресурсов.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Заселение шло волнами: сначала соседние регионы, затем более удаленные территории. Картина миграций была неодинаковой и зависела от климата и 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25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Неандертальцы: близкие родственники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895250" y="1728326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 к холоду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95250" y="1918965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 были не «тупиковой ветвью», а близкими родственниками Homo sapiens. Их строение отражало жизнь в холодном климате Европы и Западной Азии: крепкое тело, мощные кости и широкая грудная клетка.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895250" y="4081726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исчезли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895250" y="4272365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неандертальцев связывают с несколькими факторами одновременно: изменением климата, конкуренцией с Homo sapiens и частичным смешением популяций, оставившим след в нашей ДНК.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4895250" y="3297259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и погребения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895250" y="3487898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отдельных захоронениях видны признаки заботы о слабых и погребальных практик. Это говорит о социальной организации, где помощь другим была важной частью жизни.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4895250" y="2512792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культура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4895250" y="2703431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 показывают, что они уверенно изготавливали орудия, охотились и использовали огонь. Для них характерны сложные способы обработки камня и умение работать в группе.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47421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открытия денисовцев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01925" y="3608156"/>
            <a:ext cx="2330295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ДНК из Денисовой пещеры выявил неизвестную ранее древнюю линию людей, отличную от современных Homo sapiens и неандертальцев.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600" y="2965525"/>
            <a:ext cx="2330295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2010: генетическая находка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70425" y="2330656"/>
            <a:ext cx="2330295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геномов показало близкое родство с неандертальцами и следы смешения с другими древними группами в Азии.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375100" y="1688025"/>
            <a:ext cx="2330295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в родословной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436175" y="2969406"/>
            <a:ext cx="2330295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к генетическим данным добавились редкие костные фрагменты, подтвердившие, что речь идет не о гипотетической, а о реальной популяции.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440850" y="2326775"/>
            <a:ext cx="2330295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подтверждения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7031" y="1471700"/>
            <a:ext cx="2948537" cy="322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Homo sapiens в Африке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65850" y="1686575"/>
            <a:ext cx="3917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находки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65850" y="2106575"/>
            <a:ext cx="39174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находки Homo sapiens из Джебель-Ирхуда и Омо показывают, что современный вид возник в Африке очень рано, но его признаки формировались постепенно и неравномерно.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5850" y="3340400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признаков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65850" y="3760401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ранних представителей вида сочетались современные черты и более древние особенности черепа и лица. Это говорит не о резком скачке, а о длительном переходе.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300835" y="3340400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облика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300835" y="3760401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усиливались высокий лоб, уменьшение массивности лица и более легкое телосложение. Именно этот комплекс сделал Homo sapiens анатомически более близким к современному человеку.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300" y="1836643"/>
            <a:ext cx="511200" cy="40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3300" y="3462764"/>
            <a:ext cx="511200" cy="408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0400" y="1785523"/>
            <a:ext cx="511200" cy="51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400" y="3411644"/>
            <a:ext cx="511200" cy="511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культурного поведения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417450" y="1780565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Дальние связи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4813300" y="2366769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на большие расстояния свидетельствует о доверии между группами и о способности поддерживать социальные связи далеко за пределами одной стоянки.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17450" y="3406686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Ритуалы и память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4813300" y="3992891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Ритуальные погребения показывают особое отношение к смерти и памяти. Эти практики не возникли одновременно повсюду, а складывались постепенно в разных регионах.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1114550" y="1780565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 знаки
</a:t>
            </a:r>
            <a:endParaRPr lang="en-US" sz="1600" dirty="0"/>
          </a:p>
        </p:txBody>
      </p:sp>
      <p:sp>
        <p:nvSpPr>
          <p:cNvPr id="18" name="Text 7"/>
          <p:cNvSpPr txBox="1"/>
          <p:nvPr/>
        </p:nvSpPr>
        <p:spPr>
          <a:xfrm>
            <a:off x="510400" y="2366769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Украшения, пигменты и гравировки показывают, что люди начали использовать предметы не только для выживания, но и для выражения смысла и статуса.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1114550" y="3406686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действия
</a:t>
            </a:r>
            <a:endParaRPr lang="en-US" sz="1600" dirty="0"/>
          </a:p>
        </p:txBody>
      </p:sp>
      <p:sp>
        <p:nvSpPr>
          <p:cNvPr id="20" name="Text 9"/>
          <p:cNvSpPr txBox="1"/>
          <p:nvPr/>
        </p:nvSpPr>
        <p:spPr>
          <a:xfrm>
            <a:off x="510400" y="3992891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охота требовала координации, распределения ролей и передачи опыта. Такие действия формировали навыки совместного планирования и коллективной ответственности.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0357" y="1647374"/>
            <a:ext cx="1937400" cy="14644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007" y="1647314"/>
            <a:ext cx="4077900" cy="19553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0357" y="3346787"/>
            <a:ext cx="1937400" cy="146440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6225" y="520850"/>
            <a:ext cx="79410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великих миграций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6679032" y="2183050"/>
            <a:ext cx="2054100" cy="8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Заселение Австралии стало возможным после перехода через морские проливы. Для этого требовались не только навыки навигации, но и благоприятный уровень моря, который открывал более короткие переходы.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6679032" y="1706100"/>
            <a:ext cx="2054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в Австралию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33932" y="4134575"/>
            <a:ext cx="3950700" cy="6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группы Homo sapiens покидали Африку через Ближний Восток и постепенно входили в Евразию. На пути они встречали новые ландшафты, климатические барьеры и другие человеческие группы, поэтому расселение шло волнами.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33932" y="3660802"/>
            <a:ext cx="39507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через Евразию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6679032" y="3882475"/>
            <a:ext cx="2054100" cy="8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Америку люди заселяли значительно позже, продвигаясь северными маршрутами в периоды пониженного уровня моря. Картина миграций показывает, что расширение ареала было длительным и неодинаковым по скорости.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6679032" y="3405525"/>
            <a:ext cx="2054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Заселение Нового Света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популяций и наследие ДНК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7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результатов исследований древней ДНК; схематическая визуализация
</a:t>
            </a:r>
            <a:endParaRPr lang="en-US" sz="870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Геномные исследования показывают следы древнего смешения у современных людей, особенно вне Африки. Это объясняет, почему некоторые адаптации появились через обмен генами, а не только через собственные мутации.
</a:t>
            </a:r>
            <a:endParaRPr lang="en-US" sz="1304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поддерживают сетевую модель эволюции: древние линии расходились, затем снова встречались и обменивались генами.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генетика читает прошлое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 ДНК сопоставляют между собой и проверяют по датировкам ископаемых находок.
</a:t>
            </a:r>
            <a:endParaRPr lang="en-US" sz="155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375" y="4140525"/>
            <a:ext cx="3957300" cy="48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палеоантропологии и палеоклимата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70525" y="932975"/>
            <a:ext cx="3624300" cy="154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300 000+
</a:t>
            </a:r>
            <a:endParaRPr lang="en-US" sz="6700" dirty="0"/>
          </a:p>
        </p:txBody>
      </p:sp>
      <p:sp>
        <p:nvSpPr>
          <p:cNvPr id="6" name="Text 3"/>
          <p:cNvSpPr txBox="1"/>
          <p:nvPr/>
        </p:nvSpPr>
        <p:spPr>
          <a:xfrm>
            <a:off x="4905025" y="2713000"/>
            <a:ext cx="35553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 существует наш вид, а климатические колебания не раз перестраивали условия его расселения.
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434375" y="520850"/>
            <a:ext cx="38691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300 тысяч лет существует Homo sapiens, и за это время климат многократно менял ареалы, ресурсы и маршруты миграций.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6" y="2665744"/>
            <a:ext cx="3637200" cy="1731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связи между природой и культурой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704300" y="10216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и отбор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04300" y="12773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наследуются медленно, поэтому биологические изменения накапливаются поколениями. Это делает эволюцию устойчивой, но сравнительно неспешной по меркам истории вида.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04300" y="18232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передача опыта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04300" y="20789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передается через обучение, язык и подражание. Из-за этого новые навыки, нормы и технологии распространяются быстрее любых генетических изменений.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704300" y="26248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как среда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04300" y="28805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Орудия, жилища и способы охоты меняют образ жизни человека и создают новые условия отбора. Культура становится частью среды, в которой живет вид.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4704300" y="34264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связанные линии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04300" y="36821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мозга, речь и кооперация усиливают друг друга. Поэтому развитие человека нельзя объяснить только биологией или только культурой: работают обе линии одновременно.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50" y="2254013"/>
            <a:ext cx="4298400" cy="1422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себя: короткие вопросы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72600" y="4536075"/>
            <a:ext cx="41229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презентации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31350" y="1723976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как связаны факты о происхождении человека, и попробуйте объяснить каждое утверждение своими словами.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931350" y="3113435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идеи подтверждаются разными источниками, но детали датировок и маршрутов остаются предметом научных споров.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5350" y="1794050"/>
            <a:ext cx="68859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802100" y="3631975"/>
            <a:ext cx="6123000" cy="8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человека — это не прямая лестница, а сложная история родства, расселения и культурных изменений. Новые находки и генетические данные продолжают уточнять картину.
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2026-07-26T13:23:00Z</dcterms:created>
  <dcterms:modified xsi:type="dcterms:W3CDTF">2026-07-26T13:23:00Z</dcterms:modified>
</cp:coreProperties>
</file>