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треугольника: главное правило для трёх сторон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может ли тройка отрезков стать треугольником.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правило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понять, какие длины сторон образуют треугольник, а какие нет. Оно нужно в геометрии, черчении и при решении практических задач на измерения и построения.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 неравенства треугольника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треугольника обозначить a, b и c, то должны выполняться три строгих неравенства: a + b &gt; c, a + c &gt; b, b + c &gt; a.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обязана быть меньше суммы двух других сторон. Это правило проверяют для любой тройки длин, чтобы понять, возможна ли замкнутая фигура.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треугольника нет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неравенство не выполняется или вместо него получается равенство, треугольник с такими сторонами построить нельзя.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наборов длин на существование треугольника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наборов сторон и посмотрим, когда правило выполняется.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 — строгий знак больше. Равенство не подходит.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неравенству треугольника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правила на рисунке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точки A и B прямо и через точку C, получится прямая сторона и ломаный путь. Прямая линия всегда короче любого обхода через промежуточную точку.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AB короче пути A-C-B, длина AB меньше суммы AC и CB. Именно это наблюдение и объясняет, почему одна сторона треугольника меньше суммы двух других.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правило без длинных вычислений. Когда путь изгибается, он удлиняется, а значит, сумма двух сторон должна быть больше третьей.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существует ли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трёх длин сторон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3–4–5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самый известный набор сторон, который действительно образует треугольник.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удобно запомнить: все три неравенства выполняются, значит, фигура существует и часто используется для быстрой проверки в 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из школьной геометрии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 сторон и отдельных сторон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суммы пар сторон заметно больше каждой отдельной стороны. Это удобно для быстрой визуальной проверки правила.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сумма двух сторон превышает третью, значит, треугольник с такими длинами существует.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3, 4 и 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вырожденной фигуры, когда три точки лежат на одной прямой.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равенстве одной суммы и третьей стороны фигура не замыкается, а превращается в отрезок. Поэтому нужен строгий знак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вырожденного треугольника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в жизни и измерениях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черчение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проверяют при создании рам, деталей и чертежей. Оно помогает заранее понять, получится ли замкнутая конструкция из выбранных отрезков.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Тросы и верёвки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уже заданы, длина натянутой верёвки или троса должна подходить по неравенству треугольника. Иначе соединить точки нужным способом не получится.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таких задачах работает одна идея: прямой путь между точками короче обходного. Именно поэтому геометрическое правило удобно применять в реальных измерениях.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 треугольника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при проверке треугольника и правильный способ избежать 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считается верной только тогда, когда выполнены все три строгих неравенства и не перепутаны стороны.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треугольника; школьная геометрия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61117" y="3634590"/>
            <a:ext cx="675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Следствие: ограничение для разности сторон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треугольника, третья не может быть короче модуля их разности. Это помогает сразу отсеять невозможные значения без полного построения фигуры.
</a:t>
            </a:r>
            <a:endParaRPr lang="en-US" sz="835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a, b и c можно записать: |a — b| &lt; c, |a — c| &lt; b, |b — c| &lt; a. Каждая формула показывает, что третья сторона должна лежать между двумя границами.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ограничение особенно полезно в задачах, где известны две стороны и нужно подобрать третью. Оно ускоряет проверку и делает ответ точнее.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возможной третьей стороны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и верхняя границы показывают, где третья сторона может находиться, но сами границы в ответ не включаются.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6 и 10 верно: 4 &lt; c &lt; 16. Значения 4 и 16 исключаются, потому что нужны строгие неравенства.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треугольника; пример с длинами 6 и 10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отрезкам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проверка пройдена, одну сторону откладывают как основание, а затем с помощью циркуля строят дуги от концов отрезка с радиусами двух других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дуг становится третьей вершиной треугольника. Если дуги не пересекаются, значит, данные отрезки не образуют замкнутую фигуру.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все три стороны между собой и убеждаются, что сумма любых двух больше третьей. Без этого шага строить фигуру бессмысленно.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тремя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существования треугольника и поиске неизвестной стороны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и обходной путь на карте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карте соединить две точки прямой линией, получится самый короткий путь. Любой маршрут через промежуточную точку будет длиннее, потому что он состоит из двух отрезков.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наблюдение лежит в основе неравенства треугольника. Длина одной стороны меньше суммы двух других сторон, потому что прямой путь нельзя превзойти ломаным.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жизненный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удобно использовать на дорогах, в школьном дворе или на схеме маршрута. Оно помогает увидеть, что геометрическое правило работает и вне учебника.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и неподходящие наборы сторон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группах по три примера, поэтому удобно сравнивать не количество, а сам принцип проверки.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со строгим запасом подходят, а при равенстве или нарушении хотя бы одного условия треугольник не существует.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«Неравенство треугольника»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неравенства треугольника с формой фигуры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почти равна сумме двух других, треугольник получается очень длинным и узким. Его вершина как будто почти ложится на прямую линию.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различаются умеренно, фигура выглядит привычно: она не слишком узкая и не слишком широкая. Такое соотношение сторон удобно для построения и измерения.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двух сторон становится равной третьей, фигура перестаёт быть треугольником. Это уже не площадь, а вырожденный случай — отрезок на одной 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главные формулы и их смысл в одном месте.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задачи важно помнить: проверки выполняются строго, а равенство означает, что треугольник не существует.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 и его следствия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неравенстве треугольника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помогает быстро понять, можно ли построить фигуру по трём сторонам, и найти допустимые длины. Главное правило одно: сумма любых двух сторон должна быть строго больше третьей.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2026-05-29T01:09:03Z</dcterms:created>
  <dcterms:modified xsi:type="dcterms:W3CDTF">2026-05-29T01:09:03Z</dcterms:modified>
</cp:coreProperties>
</file>