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экологической ниши раскрывает взаимодействия видов с окружающей средой и друг с другом.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ниша: обзор и ключевые темы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эволюция понятия экологической ниши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Изначально ниша воспринималась как место обитания вида. Позже концепция расширилась с учётом трофических связей и восприятия пространства множеством факторов, объясняющих разнообразие видов.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представляет собой совокупность абиотических и биотических условий, необходимых для поддержания жизнедеятельности конкретного вида в его среде обитания.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включает в себя экологическая ниша?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объединяет территориальные границы, которые вид занимает в экосистеме, определяя его место и роль в природном сообществе.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вида отражает трофическую нишу, то есть способы добычи и спектр потребляемых ресурсов, включая пищевые источники.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по времени суток и сезонам, а также взаимодействия с другими организмами дополняют комплекс характеристик экологической ниши.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факторы, формирующие экологическую нишу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факторы, такие как температура, влажность, освещённость и структура среды, влияют на приспособленность видов к конкретным условиям.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взаимодействия — конкуренция, хищничество, паразитизм и симбиоз — определяют доступность ресурсов и выживаемость видов в экосистеме.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адаптации, например мимикрия и специализированные органы, способствуют успешному функционированию видов в их нишах, адаптируясь к окружающей среде.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ниша: границы и размещение
</a:t>
            </a:r>
            <a:endParaRPr lang="en-US" sz="2863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размещения внутри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виды могут сосуществовать за счёт пространственного разделения: ёж обитает преимущественно на поверхности почвы, избегая густой растительности, что снижает конкуренцию.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Территориальное распределение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ниша описывает ареал обитания и конкретные участки, которые занимает вид в пределах экосистемы. Например, белка сосредоточена в кронах деревьев лесов умеренной зоны.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трофических ниш в природе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щука — верхний хищник водоёмов
</a:t>
            </a:r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щука охотится на разнообразных рыб, занимая вершину пищевой цепи. Её стратегия включает скрытность и скорость, обеспечивая эффективное поедание добычи.
</a:t>
            </a:r>
            <a:endParaRPr lang="en-US" sz="1509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Карась — питается растительностью и детритом
</a:t>
            </a:r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Карась употребляет водные растения и органические остатки, занимая нижние уровни трофической пирамиды. Это способствует переработке органики и поддержанию экосистемы.
</a:t>
            </a:r>
            <a:endParaRPr lang="en-US" sz="1509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Пчела и её роль в опылении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собирают нектар и пыльцу, выступая основными опылителями многих растений. Их деятельность создает взаимовыгодные связи в природе, поддерживая разнообразие флоры.
</a:t>
            </a:r>
            <a:endParaRPr lang="en-US" sz="1585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Совы охотятся преимущественно ночью, избегая конкуренции с дневными хищниками. Это распределение времени активности помогает эффективному использованию ресурсов.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активность сов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1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лягушек откладывают икру только весной, синхронизируя размножение с оптимальными климатическими условиями для выживания потомства.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размножение лягушек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цветковые растения регулируют время цветения, чтобы совпасть с активностью определённых насекомых-опылителей, что обеспечивает успешное оплодотворение и плодоношение.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Синхронизация цветения растений и опылителей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временной ниши в природе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многомерной экологической ниши Хатчинсона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ось графика отражает отдельный фактор среды, влияющий на нишу вида. Перекрытие ниш мыши и лемминга показывает возможную конкуренцию.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Частичное совпадение условий обитания требует адаптации для минимизации конфликтов и оптимизации ресурсов.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экологических исследований, 1957 г.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перекрытия ниш на виды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Перекрытие ниш ведёт к конкуренции за общие ресурсы, что заставляет виды развивать механизмы специализации или перемещения в другие участки ареала.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примере песчаной слепышки и полевой мыши видно, как схожесть рациона усиливает борьбу за питание и приводит к изменению поведения или экологии видов.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125" y="1443485"/>
            <a:ext cx="239100" cy="1912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125" y="2680325"/>
            <a:ext cx="239100" cy="239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125" y="3964985"/>
            <a:ext cx="239100" cy="1912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как фактор формирования экологических ниш
</a:t>
            </a:r>
            <a:endParaRPr lang="en-US" sz="2382" dirty="0"/>
          </a:p>
        </p:txBody>
      </p:sp>
      <p:sp>
        <p:nvSpPr>
          <p:cNvPr id="10" name="Text 2"/>
          <p:cNvSpPr txBox="1"/>
          <p:nvPr/>
        </p:nvSpPr>
        <p:spPr>
          <a:xfrm>
            <a:off x="1124125" y="112317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 пищу, территорию и другие жизненно важные ресурсы сужает возможности для каждого вида, влияя на их экологическую нишу.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124125" y="238392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экологической стратегии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выживания виды адаптируют поведение и рацион, расширяя или смещая свою нишу в ответ на давление конкурентов.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124125" y="364467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Гнездование и социальные конфликты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за места гнездования, как у домового и полевого воробьёв, формирует территориальные границы и влияет на распределение видов.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межвидовых взаимодействий на экологические ниши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Межвидовые взаимодействия, такие как хищничество, паразитизм и мутуализм, играют важную роль в формировании и использовании экологических ниш. Они определяют способы использования ресурсов и распределение видов в экосистемах.
</a:t>
            </a:r>
            <a:endParaRPr lang="en-US" sz="1152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клесты успешно добывают семена из шишек своей клювовой формой, занимая уникальную нишу. Муравьи же вступают в мутуалистические отношения с тлей, влияя на пищевые сети экосистемы.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9447"/>
            <a:ext cx="9144000" cy="3821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01675" y="2659503"/>
            <a:ext cx="31488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влажность, освещённость и состав почвы задают базовые условия для жизни видов. Эти параметры ограничивают распространение и определяют возможность обитания на конкретной территории.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62400" y="326250"/>
            <a:ext cx="83055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факторов среды в формировании ниши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5259225" y="2659503"/>
            <a:ext cx="31488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Конкуренция, хищничество и паразитизм оказывают динамическое влияние, сдвигая границы ниши. Региональные климатические изменения способны существенно изменить реализованную нишу отдельного вида.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4391" y="1676050"/>
            <a:ext cx="4200519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фундаментальной и реализованной ниш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различия между фундаментальной нишей — потенциальной зоной обитания без ограничений, и реализованной нишей, формируемой под влиянием конкуренции и других факторов.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Фундаментальная ниша шире реализованной, последняя ограничивается биотическими и абиотическими факторами, что отражает реальные условия обитания видов.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экологии, 2023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ниша характеризует территорию обитания и специфику размещения вида, например, различия ярусов леса, где находят убежище и пищу разные виды.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Трофическая ниша определяет, какие пищевые ресурсы использует организм и его место в пищевой цепи, влияя на взаимодействия с другими видами.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ниша связана с ритмами активности организма — дневной, ночной или сезонный режим, что способствует снижению конкуренции и оптимальному потреблению ресурсов.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3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экологических ниш: пространственная, трофическая, временная
</a:t>
            </a:r>
            <a:endParaRPr lang="en-US" sz="28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53263" y="0"/>
            <a:ext cx="239092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2400" y="326250"/>
            <a:ext cx="50073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разделения ниш среди близкородственных видов
</a:t>
            </a:r>
            <a:endParaRPr lang="en-US" sz="3141" dirty="0"/>
          </a:p>
        </p:txBody>
      </p:sp>
      <p:sp>
        <p:nvSpPr>
          <p:cNvPr id="7" name="Text 1"/>
          <p:cNvSpPr txBox="1"/>
          <p:nvPr/>
        </p:nvSpPr>
        <p:spPr>
          <a:xfrm>
            <a:off x="623075" y="3548975"/>
            <a:ext cx="3708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эти виды разделяют время кормления и предпочтения в пище, что обеспечивает устойчивое сосуществование и поддерживает биоразнообразие в пределах одной территории.
</a:t>
            </a:r>
            <a:endParaRPr lang="en-US" sz="1254" dirty="0"/>
          </a:p>
        </p:txBody>
      </p:sp>
      <p:sp>
        <p:nvSpPr>
          <p:cNvPr id="8" name="Text 2"/>
          <p:cNvSpPr txBox="1"/>
          <p:nvPr/>
        </p:nvSpPr>
        <p:spPr>
          <a:xfrm>
            <a:off x="623075" y="2017750"/>
            <a:ext cx="3708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и желтая трясогузки занимают разные трофические и пространственные ниши: первая кормится вдоль водоёмов, вторая — в зарослях и лугах. Такое разделение снижает прямую конкуренцию за питание.
</a:t>
            </a:r>
            <a:endParaRPr lang="en-US" sz="1254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1859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год, когда завезённый в Австралию кролик начал быстро занимать новую экологическую нишу, приводя к значительным изменениям экосистемы.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отчёты по экологии инвазивных видов, 2021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кролика показывает, как инвазивные виды создают нагрузку на экосистемы, нарушая существовавшие энергетические и пищевые цепи.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популяций позволяет отслеживать численность и поведение видов в реальном времени, оценивая изменения в их нише и взаимодействиях в экосистеме.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стабильных изотопов даёт информацию о диетических предпочтениях и перемещениях организмов, выявляя детали их трофических связей и экологических ролей.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технологии обеспечивают крупномасштабное картирование местообитаний, помогая моделировать территории обитания и потенциальные ниши для разных видов.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экологических ниш в современной биологии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ниши и охрана природы: практические меры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естественных местообитаний и регулирование численности конкурентов критичны для сохранения видов и их ниш. Особое внимание уделяется контролю инвазивных видов, нарушающих баланс в биоценозе.
</a:t>
            </a:r>
            <a:endParaRPr lang="en-US" sz="1172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Так, охрана дубрав способствует выживанию редких насекомых, тесно связанных с этими экосистемами, что демонстрирует важность сохранения конкретных экологических ниш.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позволяет эффективно управлять природными ресурсами, поддерживая биологическое разнообразие и предотвращая необратимые изменения в экосистемах.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ниши помогает прогнозировать влияние антропогенных факторов и климатических изменений на распространение видов и структуру сообществ.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служит основой для разработки природоохранных мероприятий, направленных на устойчивое использование и сохранение биоразнообразия.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и популяризация знаний о нишах стимулируют ответственное отношение общества к природе и формируют экологическую культуру.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6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концепции экологической ниши в биологии и современном мире
</a:t>
            </a:r>
            <a:endParaRPr lang="en-US" sz="246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7149" y="0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2425" y="1557275"/>
            <a:ext cx="4092600" cy="31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экологической ниши для устойчивого развития
</a:t>
            </a:r>
            <a:pPr algn="l" indent="0" marL="0">
              <a:lnSpc>
                <a:spcPct val="90000"/>
              </a:lnSpc>
              <a:buNone/>
            </a:pPr>
            <a:r>
              <a:rPr lang="en-US" sz="3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объединяет все аспекты взаимоотношений видов и среды, являясь ключом к пониманию экосистем. Её изучение необходимо для сохранения биологического разнообразия и рационального природопользования.
</a:t>
            </a:r>
            <a:endParaRPr lang="en-US" sz="30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2026-05-10T07:33:01Z</dcterms:created>
  <dcterms:modified xsi:type="dcterms:W3CDTF">2026-05-10T07:33:01Z</dcterms:modified>
</cp:coreProperties>
</file>