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параллельности прямых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по углам проверить параллельность прямых.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помогает доказывать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Геометрия, которая помогает доказывать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 доказательств в геометрии, работы с углами и проверки чертежей. Она учит быстро находить параллельные линии по рисунку, без лишних измерений и продолжений прямых до пересечения.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параллельными прямыми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25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 плоскости называют параллельными, если они не имеют общих точек. Это главное свойство позволяет отличить их от пересекающихся линий на чертеже.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2441121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знаком a ∥ b. Такая запись кратко показывает, что две прямые идут в одном направлении и не встречаются даже при продолжении.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612216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сохраняют расстояние между собой и выглядят как две ровные линии, идущие рядом. В школьных рисунках это удобно показывать простыми, аккуратными отрезками.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783310" y="1258925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видят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параллельные прямые обычно изображают так, чтобы они не сходились и не расходились. По внешнему виду сразу видно, что их направления совпадают.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42200" y="126457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секущая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 — это прямая, которая пересекает две другие прямые в разных точках. Именно она помогает связать углы на рисунке и сравнить положение прямых.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2200" y="2188290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находятся по разные стороны от секущей и внутри полосы между прямыми. Их равенство часто служит самым удобным признаком параллельности.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42200" y="3112005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 занимают одинаковое положение относительно секущей и двух прямых. Если такие углы равны, можно сделать вывод о параллельности прямых.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42200" y="4035721"/>
            <a:ext cx="28908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лежат между прямыми и по одну сторону от секущей. Если их сумма равна 180°, прямые считаются параллельными.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углы при пересечении двух прямых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школьных признака, по которым можно доказать параллельность прямых, пересечённых секущей.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параллельности в таблице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 трёх условий достаточно для доказательства параллельности двух прямых.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признаках параллельности прямых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накрест лежащие углы — надёжный признак параллельности. Если на чертеже оба угла равны этому значению, можно смело делать вывод a ∥ b.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такой же угол на другой стороне секущей доказывают параллельность прямых.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признаку параллельности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соответствующие углы совпадают, это значит, что секущая пересекает прямые одинаково. Такое равенство удобно проверять в задачах по чертежу.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одинаковом положении по рисунку подтверждают, что прямые параллельны.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признаку параллельности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односторонних внутренних углов важна не равенство, а сумма. Если два угла вместе дают это значение, прямые можно считать параллельными.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такой должна быть их сумма, чтобы прямые были параллельны.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признаках параллельности прямых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установить параллельность прямых по углам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рисунку и признаку параллельности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задача на чертеже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задача на чертеже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157900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 чертеже есть две прямые и секущая, которая их пересекает. Именно по этому рисунку определяют, какие углы нужно сравнить, чтобы сделать вывод.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401643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Отметки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углы выделяют дугами, числами или буквами. Такие пометки помогают быстро увидеть, какие пары относятся к признакам параллельности и как их проверять.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3645397"/>
            <a:ext cx="4003800" cy="10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буквы a, b и c, а также точки пересечения. Грамотные обозначения делают решение понятным и позволяют аккуратно записать ответ по чертежу.
</a:t>
            </a:r>
            <a:endParaRPr lang="en-US" sz="14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условия проверяются прямо по рисунку, без дополнительных построений и измерения расстояний между прямыми.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условия чаще всего встречаются в задачах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признака один и тот же итог: при выполнении условия прямые параллельны.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«Признак параллельности прямых»; иллюстративная схема без 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свойства параллельных прямых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параллельные прямые пересечены секущей, то накрест лежащие углы оказываются равными. Это свойство удобно использовать, когда нужно не строить доказательство с нуля, а проверить уже найденный результат.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параллельных прямых соответственные углы тоже равны, потому что сохраняют одинаковое положение относительно секущей. По этому признаку легко сверять чертежи и находить ошибки в записи решения.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сумма односторонних внутренних углов всегда равна 180°. Это помогает быстро проверять ответ в задачах, где даны два соседних угла на одной стороне секущей.
</a:t>
            </a:r>
            <a:endParaRPr lang="en-US" sz="13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расположение углов с нужным признаком параллельности и не перепутать однотипные пары на чертеже.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виды углов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углов подсказывает, какое условие нужно проверить: равенство или сумму 180°.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геометрии 7 класса, тема «Признаки параллельности прямых».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достаточно проверить одно условие: равенство углов или их сумму. Тогда геометрический вывод получается сразу и без лишних вычислений.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односторонних внутренних углов, по которой можно сделать вывод о параллельности прямых.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 геометрии 7 класса.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09161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71383" y="190916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97221" y="1909161"/>
            <a:ext cx="218925" cy="25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43071" y="1909211"/>
            <a:ext cx="218925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параллельные прямые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разлиновки в тетради идут параллельно, поэтому удобно писать ровно и выдерживать одинаковые промежутки между строками.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Края парты и многие детали школьной мебели часто изображают параллельными, чтобы форма выглядела аккуратно и правильно.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школьной доски противоположные стороны обычно параллельны, поэтому прямоугольная форма легко распознаётся на глаз и на чертеже.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 использует параллельные линии, чтобы направлять движение и сохранять понятные границы полос на проезжей части.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параллельность нужна при изображении стен, ступеней и перекрытий, потому что она делает чертёж точным и наглядным.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рисунках важно не только значение, но и положение углов относительно прямых и секущей.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в типичных заданиях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условие признака выполняется, значит, можно заключить, что прямые параллельны.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 7 класса; значения приведены как типовые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внутренние углы принимают за внешние, а накрест лежащие — за соответственные. Из-за этого выбирают неверный признак и делают ошибочный вывод о параллельности.
</a:t>
            </a:r>
            <a:endParaRPr lang="en-US" sz="1207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не на секущую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секущую на рисунке не выделяют или вообще не учитывают. Без неё нельзя правильно определить расположение углов и применить признак параллельности.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соседние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путают с соседними углами при вершине. Но для проверки параллельности важна именно сумма углов, расположенных между прямыми.
</a:t>
            </a:r>
            <a:endParaRPr lang="en-US" sz="1208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с выводом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числа выглядят подходящими, нужно сначала проверить, что найденная пара действительно относится к одному признаку. Только после этого записывают вывод.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в геометрической задаче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признака параллельности прямых по углам на чертеже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построений используют линейку, угольник и транспортир. Каждый инструмент помогает аккуратно провести прямую, отложить угол или проверить, насколько точно выполнен чертёж.
</a:t>
            </a:r>
            <a:endParaRPr lang="en-US" sz="123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точностью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 измерении может изменить результат задачи. Поэтому важно внимательно совмещать точки, правильно читать деления транспортирa и не торопиться при построении.
</a:t>
            </a:r>
            <a:endParaRPr lang="en-US" sz="1217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Обозначаем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нужно чётко подписывать точки, прямые и углы. Грамотные обозначения помогают быстрее понять, какие линии сравниваются и какой признак нужно применять.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углов ответ записывают коротко и строго: если условие выполнено, то прямые параллельны. Такая запись показывает ход рассуждений и делает решение понятным.
</a:t>
            </a:r>
            <a:endParaRPr lang="en-US" sz="127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измерения в школьных заданиях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можно доказать по углам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верно найдены накрест лежащие, соответственные или односторонние внутренние углы, признак сразу даёт ответ о параллельности и помогает уверенно решать геометрические задачи.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2026-05-29T02:28:08Z</dcterms:created>
  <dcterms:modified xsi:type="dcterms:W3CDTF">2026-05-29T02:28:08Z</dcterms:modified>
</cp:coreProperties>
</file>