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 системе социальных норм: порядок, свобода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упорядочивает общество и защищает свободу каждого.
</a:t>
            </a:r>
            <a:endParaRPr lang="en-US" sz="279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обществу правовые нормы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вместе, сотрудничают и спорят, поэтому обществу нужны правила, которые заранее определяют ожидания, снижают конфликтность и делают отношения предсказуемыми. По мере усложнения жизни именно право стало главным инструментом такого регулирования.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права и его основные признаки
</a:t>
            </a:r>
            <a:endParaRPr lang="en-US" sz="333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— это система норм, которые устанавливаются или признаются государством и обязательны для всех адресатов, независимо от их статуса, взглядов и личных предпочтений.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определённость делает правовые нормы точными: они закреплены в официальных источниках, имеют ясный текст и позволяют понять, что разрешено, что запрещено, а что обязательно.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Нормативность и системность означают, что право действует не изолированно, а как взаимосвязанная совокупность правил, регулирующих разные стороны общественной жизни и поддерживающих порядок.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принуждение обеспечивает исполнение норм и защиту от нарушений, поэтому право не только устанавливает границы поведения, но и гарантирует стабильность отношений.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права и морали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право и мораль регулируют поведение по-разному, хотя часто направлены на общие цели.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мораль тесно связаны, но право более формализовано и обеспечивается государством, тогда как мораль опирается на внутренние убеждения и общественное мнение.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социальных норм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государство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Конституция имеет высшую силу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системе главным документом является Конституция РФ: именно она задаёт основы правопорядка и обладает высшей юридической силой. Все остальные акты должны соответствовать её положениям.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и охраняет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принимаются и применяются государственными органами, а их исполнение обеспечивают законодательная, исполнительная и судебная ветви власти. Благодаря этому право действует не как совет, а как обязательное правило.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права проявляются одновременно: оно не только управляет поведением, но и формирует правовую культуру.
</a:t>
            </a:r>
            <a:endParaRPr lang="en-US" sz="120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функций права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права в обществе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регулятивная и охранительная функции, поскольку именно они поддерживают порядок и защищают права людей.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00" y="1507400"/>
            <a:ext cx="2790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3850" y="3266100"/>
            <a:ext cx="1674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права: формы закрепления правовых норм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актов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 имеет высшую силу, федеральные законы конкретизируют её положения, а подзаконные акты решают более частные вопросы.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Судебный прецедент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 делу, которому придаётся значение образца. В российской системе его роль ограничена по сравнению с нормативными актами.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Нормативный правовой акт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 российского права. Он принимается компетентным органом, имеет официальный текст и действует в установленном порядке.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обычай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Сложившееся правило поведения, которое может получить юридическое значение, если государство признаёт его полезным и не противоречащим закону.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Нормативный договор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Соглашение, содержащее общеобязательные правила. Оно закрепляет права и обязанности сторон и применяется в предусмотренных законом случаях.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потребности общества к правовой норме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правовой идеи от общественной необходимости до контроля за исполнением.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правовой нормы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показывает, при каких обстоятельствах норма начинает действовать. Она связывает правило с конкретной жизненной ситуацией, поэтому помогает понять, кому и когда адресовано предписание.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Диспозиция содержит основное правило поведения: что нужно сделать, чего нельзя делать или какое поведение разрешено. Именно этот элемент выражает содержание правовой нормы.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Санкция указывает на юридические последствия нарушения. Она делает норму обязательной и показывает, что несоблюдение правила влечёт установленную законом реакцию.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норм помогают праву не только ограничивать поведение, но и распределять обязанности между участниками отношений.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правовых норм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правовых норм по способу регулирования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трёх видов показывает баланс: право требует, запрещает и одновременно предоставляет свободу в пределах закона.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свобода личности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выбора, закреплённая законом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не только ограничивает, но и открывает пространство для самостоятельных решений. Оно закрепляет возможность учиться, выражать мнение, выбирать жизненный путь и рассчитывать на защиту, если интересы человека нарушены.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документ становится гарантией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Паспорт, договор, судебное решение или справка — это не просто бумаги. За ними стоит правовая защита, которая подтверждает статус человека, его права и обязанности в конкретной ситуации.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личность под охраной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свобода особенно уязвима: личные данные, переписка и аккаунты нуждаются в защите. Право устанавливает правила обработки информации и требует уважения к частной жизни даже в цифровой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699418"/>
            <a:ext cx="3856200" cy="2149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отраслей по предмету регулирования и типичным отношениям.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отрасль регулирует свою сферу отношений и использует собственные правовые средства. Вместе они образуют согласованную систему, охватывающую публичные и частные интересы.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Конституции РФ и базовых отраслей российского права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российского права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Обычай возникает постепенно: люди многократно повторяют сходное поведение, и оно начинает восприниматься как привычный, ожидаемый способ действий в обществе.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отличается тем, что закрепляется официально, формулируется точно и действует для всех адресатов, а не только для круга лиц, привыкших к определённой практике.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обычаи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обычаи получают юридическое значение, если государство признаёт их полезными и если они не противоречат закону, правам человека и общественным интересам.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правовой системе сохраняются лишь те обычаи, которые помогают упорядочить отношения и согласуются с принципами законности, разумности и социальной целесообразности.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задают внутренний стандарт всей правовой системы и помогают оценивать не только нормы, но и практику их применения.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«Принципы права»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права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весомыми выступают законность и справедливость: именно они обеспечивают доверие к праву и его общественную легитимность.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и правовая культура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норм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Правосознание начинается с понимания того, какие права и обязанности существуют, как они закреплены и в каких ситуациях применяются.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праву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культура проявляется в привычке действовать законно, учитывать права других людей и воспринимать закон как общий и обязательный ориентир.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себя и других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Грамотный человек умеет распознать нарушение своих прав, обратиться за помощью и выбрать законный способ решения проблемы без конфликта и произвола.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повседневности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правовые знания в интернете, при покупках, в трудовых отношениях и при обращении с персональными данными, где ошибка может иметь реальные последствия.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правонарушения к юридической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установления нарушения, выбора меры и восстановления правопорядка.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поездки и цифровые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покупка через интернет или поездка на транспорте связаны с правовыми правилами. Договор, чек и условия сервиса защищают интересы школьника как потребителя.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 повседневной жизни школьника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работа и персональные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при подработке тоже действуют нормы права: они определяют поведение, охрану безопасности и пределы допустимых действий. Особенно важно беречь персональные данные и чужие авторские материалы.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поведение влияют и внутренние установки, и внешние ограничения. Их соотношение меняется в зависимости от возраста, воспитания и социальной среды.
</a:t>
            </a:r>
            <a:endParaRPr lang="en-US" sz="101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«Правомерное поведение»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соблюдают право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устойчивое соблюдение права связано с убеждением и уважением к закону; один лишь страх наказания не формирует прочный правопорядок.
</a:t>
            </a:r>
            <a:endParaRPr lang="en-US" sz="11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права для устойчивости общества
</a:t>
            </a:r>
            <a:endParaRPr lang="en-US" sz="302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делает общественные отношения предсказуемыми: люди и организации понимают допустимые действия, а споры решаются по установленным процедурам, а не через силу или произвол.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защищает личность и ограничивает власть законом, поэтому гражданин может рассчитывать на безопасность, равные правила и возможность отстаивать свои интересы в правовом порядке.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праву общество сохраняет устойчивость даже при конфликтах: нормы задают общую рамку, в которой возможны согласование интересов, ответственность и мирное разрешение противоречий.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Право: баланс свободы, порядка и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занимает особое место среди социальных норм: оно официально закреплено, общеобязательно и поддерживается государством. Именно поэтому оно помогает соединять свободу личности, общественный порядок и справедливость.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2026-05-25T14:00:08Z</dcterms:created>
  <dcterms:modified xsi:type="dcterms:W3CDTF">2026-05-25T14:00:08Z</dcterms:modified>
</cp:coreProperties>
</file>