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наследственная и ненаследственная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передаются потомкам, а какие остаются у одной особи?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основа разнообразия живого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особи одного вида различаются по множеству признаков. Эти различия помогают популяциям приспосабливаться к меняющимся условиям, служат материалом для отбора и используются в селекции, медицине и биологии в целом.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изменчивости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изменениями генотипа и может передаваться потомству. Именно она создаёт новые наследственные варианты, которые сохраняются в ряду поколений и участвуют в эволюционных процессах.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под влиянием условий среды и затрагивает фенотип, не изменяя ДНК. После исчезновения внешнего воздействия такие изменения обычно не сохраняются у потомков.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видов наследственной изменчивости. Она возникает из-за изменений в генетическом материале и может приводить к появлению новых аллелей и новых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 относится к наследственной изменчивости, но связана не с новыми генами, а с их новыми сочетаниями при половом размножении.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ненаследственная изменчивость. Она отражает способность одного генотипа по-разному проявляться в разных условиях среды в пределах нормы реакции.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типа связаны с появлением различий, но только один из них меняет наследственный материал.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новые варианты для поколений, а ненаследственная помогает особи приспособиться без изменения генотипа.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 ненаследственной изменчивости
</a:t>
            </a:r>
            <a:endParaRPr lang="en-US" sz="294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сравнение типов изменчивости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наследуемых признаков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наследуемых признаков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мутация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стойкое изменение генетического материала. Она может затрагивать отдельный ген, участок хромосомы или число хромосом, поэтому последствия бывают разными по масштабу.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мутации
</a:t>
            </a:r>
            <a:pPr algn="l" indent="0" marL="0">
              <a:lnSpc>
                <a:spcPct val="90000"/>
              </a:lnSpc>
              <a:buNone/>
            </a:pPr>
            <a:r>
              <a:rPr lang="en-US" sz="38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спонтанно при копировании ДНК или под действием мутагенов: ионизирующего и ультрафиолетового излучения, некоторых химических веществ и биологических факторов.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они бывают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влиянию на организм мутации могут быть полезными, нейтральными или вредными. Оценка зависит не только от самой мутации, но и от условий среды.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мутации создают новые аллели и расширяют наследственную изменчивость популяций. Без этого материала естественный отбор не смог бы закреплять новые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 и их примеры
</a:t>
            </a:r>
            <a:endParaRPr lang="en-US" sz="286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мутаций различаются по масштабу изменений и характеру последствий для организма.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заметнее его возможные последствия; особенно сильно это проявляется при изменении числа хромосом.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и её механизмы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 половом размножении и не связана с появлением новых генов. Меняются лишь сочетания уже существующих аллелей, поэтому генетическое разнообразие увеличивается без изменения структуры ДНК.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происходит кроссинговер, а при расхождении гомологичных хромосом — их независимое распределение. Эти процессы создают множество новых комбинаций наследственного материала.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гамет окончательно формирует уникальный набор аллелей у потомка. Именно поэтому даже дети одних родителей могут заметно отличаться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наследственная изменчивость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два источника наследственной изменчивости: мутации и рекомбинацию генов при мейозе.
</a:t>
            </a:r>
            <a:endParaRPr lang="en-US" sz="28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и границы модификационной изменчивости
</a:t>
            </a:r>
            <a:endParaRPr lang="en-US" sz="2487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проявляться по-разному, если условия среды меняются. Поэтому внешне похожие организмы нередко различаются по размеру, окраске, форме органов или интенсивности развития.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задаётся наследственно и определяет, насколько далеко может изменяться признак. За эти пределы организм обычно выйти не может, даже если условия становятся очень и очень благоприятными.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проявление признаков влияют температура, освещённость, влажность, питание, физическая нагрузка и другие условия. Каждый из этих факторов может усиливать или ослаблять выраженность признака.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при разном освещении, масса тела, загар кожи и развитие мышечной ткани при тренировках хорошо показывают, что модификации зависят от среды и обычно обратимы.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Стрелолист: два мира — два листа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стрелолиста листья, формирующиеся под водой и над водой, отличаются по форме и строению. Это помогает растению жить в разных условиях одной и той же среды обитания. Изменение вызвано водой, а не наследованием новых генов.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свет и рост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затенении многие растения вытягивают стебли и формируют более крупные листья, стараясь получить больше света. При хорошем освещении эти признаки выражены иначе. Так проявляется гибкость организма в пределах нормы реакции.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влияние среды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под действием солнечного света усиливается образование меланина, а регулярные тренировки увеличивают мышечную массу. Такие изменения отражают приспособление к условиям жизни, но обычно не передаются потомкам.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 природе и жизни человека
</a:t>
            </a:r>
            <a:endParaRPr lang="en-US" sz="24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признаки почти полностью задаются наследственностью, другие заметно меняются под действием условий жизни и развития организма.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среды, тем пластичнее признак; чем выше роль генотипа, тем устойчивее его проявление.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отдельные признаки: генотип или среда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мутационной, комбинативной и модификационной изменчивости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три типа изменчивости по причине, наследованию и биологическому значению.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новые генетические варианты, а модификационная помогает приспосабливаться без изменения ДНК.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«Изменчивость»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наследственной изменчивости в эволюции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постоянно пополняет популяции новыми вариантами признаков. Именно это разнообразие делает возможным различия между особями и создаёт основу для дальнейшего эволюционного отбора.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полезных признаков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наследственный вариант повышает выживаемость или успех размножения, он чаще сохраняется в поколениях. Так полезные признаки постепенно распространяются и становятся более распространёнными в популяции.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приспособлений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удачных наследственных изменений приводит к формированию приспособлений к среде. В длительной перспективе этот процесс может способствовать возникновению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Наследственную изменчивость используют для отбора форм с высокой урожайностью, устойчивостью к болезням и засухе. Без неё невозможно целенаправленное улучшение сортов.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диагностика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помогает выявлять наследственные заболевания и понимать причины врождённых нарушений. Это важно для диагностики, консультирования семьи и профилактики рисков.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влияния среды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показывает, как питание, образ жизни, нагрузка и среда отражаются на здоровье. Такой подход помогает отличать наследственные особенности от приобретённых изменений.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изменчивости в селекции и медицине
</a:t>
            </a:r>
            <a:endParaRPr lang="en-US" sz="27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наследственная или ненаследственная изменчивость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признака строится на сравнении его проявления у потомков и оценке условий среды и наследования.
</a:t>
            </a:r>
            <a:endParaRPr lang="en-US" sz="22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у 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заданные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крови, цвет глаз и некоторые наследственные заболевания определяются генотипом. Такие признаки сохраняются в поколениях и служат важным ориентиром при анализе семейных особенностей.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масса тела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тела может меняться под влиянием рациона, двигательной активности и общего режима жизни. При этом сам генотип остаётся прежним, а изменение обычно не наследуется.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солнечного света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возникает под действием ультрафиолета и связан с усилением синтеза меланина. Это типичный пример изменения фенотипа без перестройки наследственного материала.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мышцы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усиливают развитие мышечной ткани и улучшают функциональные возможности организма. Такие изменения полезны, но относятся к ненаследственной изменчивости.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мутации зависит от условий среды и того, какой ген затронут; один и тот же вариант может быть нейтральным в одной ситуации и полезным в другой.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 дают заметного выигрыша, но редкие полезные варианты становятся материалом для отбора и адаптации.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мутации не всегда вредны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качественное соотношение типов мутаций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быстро различать основные понятия, связанные с наследственностью, фенотипом и изменчивостью.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связывать причину изменения с его проявлением и понимать, наследуется признак или возникает под влиянием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типов изменчивости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наследственную и ненаследственную изменчивость, хотя решающим признаком является изменение генотипа и возможность передачи признака потомкам.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 наследовании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заметное изменение обязательно передаётся потомству. Если признак возник под влиянием среды и не затронул ДНК, он обычно не наследуется.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отношение к мутациям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все мутации вредными: часть из них нейтральна, а редкие полезные варианты могут повышать приспособленность организма в конкретных условиях.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условий среды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признака важно учитывать одинаковость условий выращивания, особенности развития и семейный фон. Без этого легко сделать ошибочный вывод о его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Изменчивость: связь наследственности и среды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создаёт новые генетические варианты, а ненаследственная помогает организму отвечать на условия среды. Вместе они обеспечивают разнообразие жизни, устойчивость популяций и возможности эволюции.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2026-06-01T13:54:10Z</dcterms:created>
  <dcterms:modified xsi:type="dcterms:W3CDTF">2026-06-01T13:54:10Z</dcterms:modified>
</cp:coreProperties>
</file>