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меняют форму и соединяются в предложении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Склоняемые части речи в русском языке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склонению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помогает точно понимать смысл фразы, правильно писать окончания и видеть связь слов. Без этого трудно определить, кто действует, на что направлено действие и как построено предложение.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«склонять» слово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Склонять слово — значит изменять его по падежам, а у некоторых частей речи ещё и по числам или родам. Так слово получает нужную грамматическую форму для предложения.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Изменённая форма показывает, какое слово от какого зависит, и помогает установить смысловые отношения между словами. Поэтому склонение важно не только для грамматики, но и для понимания текста.
</a:t>
            </a:r>
            <a:endParaRPr lang="en-US" sz="1231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частей речи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существительных, прилагательных, местоимений и числительных свои способы изменения. Одни формы легко предсказать, а другие нужно запомнить, потому что они меняются не по одному общему образцу.
</a:t>
            </a:r>
            <a:endParaRPr lang="en-US" sz="12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склоняемые части речи и их признаки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основные склоняемые части речи и их грамматические признаки.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все четыре группы связаны с изменением формы, но каждая выполняет свою задачу в речи.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 для 7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Существительные: изменение по падежам и числам
</a:t>
            </a:r>
            <a:endParaRPr lang="en-US" sz="2663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окончания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изменяются по падежам и числам, поэтому одна и та же основа получает разные окончания: стол — стола — столу, книга — книги — книге. Это помогает выражать разные отношения в речи.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единственного и множественного числа могут образовываться по-разному: книга — книги, но стол — столы. Поэтому при склонении нужно учитывать не только падеж, но и число слова.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на роль в предложении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существительного можно понять, кем оно является в предложении: подлежащим, дополнением или частью обстоятельства. Для этого важно смотреть на окончание и задаваемый вопрос.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остаётся узнаваемой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окончания меняются, смысловое ядро слова сохраняется. Именно поэтому легко узнать слово в разных формах и связать все его варианты в одну лексическую единицу.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падежей существительного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падеж отвечает на свой вопрос и помогает выбрать правильную форму слова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падежей одинаковая грамматическая значимость, но у школьников чаще всего возникают трудности с различением родительного и винительного падежей.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 для 7 класса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4348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5435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Прилагательные: согласование с существительным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всегда связано с существительным и подстраивается под его форму. Поэтому в сочетании высокий дом, высокая школа, высокое дерево окончание прилагательного меняется вместе с существительным.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прилагательного помогает уточнить признак предмета: размер, цвет, возраст или качество. Благодаря этому речь становится точнее, а смысл словосочетания — понятнее и выразительнее.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грамматическое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изменяются по родам, числам и падежам, поэтому их форма зависит от контекста. Чтобы не ошибиться, нужно сначала найти существительное, а потом определить его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в описании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прилагательного чаще всего стоит рядом с существительным и помогает подробно его описать. В речи она легко изменяется по падежам, числам и родам, поэтому подходит для точных характеристик предмета или явления.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в сказуемом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звучит короче и чаще используется в роли сказуемого. Она передаёт состояние или признак предмета, но не склоняется по падежам так свободно, как полная форма.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формы прилагательных
</a:t>
            </a:r>
            <a:endParaRPr lang="en-US" sz="3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прилагательное «новый»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словосочетаниях меняются только окончания, а основа слова остаётся общей.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прилагательного зависят от существительного: согласование по падежу, числу и роду сохраняет грамматическую точность.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 для 7 класса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как слова-заменители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не называют предмет прямо, а указывают на него, признак или количество. Поэтому они помогают избежать повторов и делают речь более связной, короткой и удобной для понимания.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Заменяют другие слова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я, ты, он, этот, мой, сколько постоянно встречаются в речи и тексте. Умение склонять местоимения помогает правильно строить фразы и избегать ошибок в письме.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в повседневной речи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местоимений часто образуются не только с помощью окончаний, но и с изменением основы. Именно поэтому их нужно запоминать отдельно и внимательно сравнивать с начальной формой.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Изменяются особым образом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словосочетания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от главного слова к зависимому, затем вопрос, предлог и форма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местоимения изменяются по падежам и почему их формы нужно запоминать особенно внимательно.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местоимений формы нередко меняются не только окончаниями, но и основой слова; это отличает их от многих других склоняемых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русского языка для основной школы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1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личных и указательных местоимений
</a:t>
            </a:r>
            <a:endParaRPr lang="en-US" sz="31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усложняется склонение числительных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один склоняется сравнительно привычно: формы напоминают изменение прилагательных и легко соотносятся с существительным.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числительного два уже появляются особые формы: двух, двум, двумя. Их нужно запоминать отдельно, потому что они не совпадают с образцом одного слова.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пять показывает более сложную систему: пять, пяти, пятью. В составных числительных при склонении изменяется каждая часть, поэтому важно проверять всё словосочетание.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склонения числительных 1, 2 и 5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формы числительных, приведённые в примерах урока. Они помогают увидеть, что система склонения у разных чисел устроена неодинаково.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2 в примере имеет больше отдельных форм, чем 1 и 5, поэтому его проще перепутать без проверки окончания.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примеры форм из учебного материала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стоят около дома и обсуждают дорогу до школы. Предлог и падеж сразу показывают место действия, а форма слова помогает точно понять, где происходит событие и как связаны слова в предложении.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дома вечером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лежит тетрадь с интересной книгой, и определение легко согласуется с существительным. Изменение формы показывает, что прилагательное подстраивается под род, число и падеж существительного, не нарушая смысл высказывания.
</a:t>
            </a:r>
            <a:endParaRPr lang="en-US" sz="924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интересной книгой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слышно: у трёх друзей уже готов проект. Здесь числительное помогает выразить количество, а падежная форма связывает его с существительным, чтобы речь звучала грамотно и понятно без лишних пояснений.
</a:t>
            </a:r>
            <a:endParaRPr lang="en-US" sz="965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трёх друзей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в живой речи и привычных выражениях
</a:t>
            </a:r>
            <a:endParaRPr lang="en-US" sz="2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склонении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падеж после предлога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легко выбрать не тот падеж, особенно в сочетаниях с около, благодаря, возле. Чтобы избежать ошибки, нужно задавать вопрос от главного слова и проверять предлог вместе с формой слова.
</a:t>
            </a:r>
            <a:endParaRPr lang="en-US" sz="968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числительные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числительных школьники нередко пропускают отдельные изменения: пятью, двумя, трёх. В составных формах лучше проверять каждую часть по очереди, чтобы не потерять нужное окончание.
</a:t>
            </a:r>
            <a:endParaRPr lang="en-US" sz="968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прилагательных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иногда пишут с неверным окончанием после твёрдых и мягких согласных. Проверка по существительному помогает выбрать нужную форму и сохранить согласование по роду, числу и падежу.
</a:t>
            </a:r>
            <a:endParaRPr lang="en-US" sz="968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 местоимений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местоимений часто путают личные и притяжательные формы: его книга, у него, с ней. Здесь важно помнить, что местоимение может менять не только окончание, но и основу.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падеж связан с членами предложения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грамматической формой слова и его ролью в предложении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встречается в нескольких формах, например дом, дома, дому, домом, его можно отнести к склоняемым. Такое изменение помогает определить грамматические признаки и роль слова в предложении.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вопрос к слову и посмотрите на окончание. По этим признакам легче понять, какая это часть речи и в каком падеже или числе она стоит.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окончание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Склоняемое слово всегда связано с другими словами в словосочетании. Если меняется форма при согласовании или управлении, это помогает точнее разобрать текст без лишних ошибок.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соседними словами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склоняемое слово в 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склоняемым частям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отличаются основные склоняемые части речи и какую роль они выполняют в языке.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 прилагательные изменяются по более регулярным моделям, а местоимения и числительные чаще требуют отдельного запоминания форм.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склоняемые части речи так важны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Склоняемые части речи делают речь точной и связной: они помогают назвать предмет, описать его, заменить слово и выразить количество. Без них трудно построить грамотное предложение и верно передать мысль.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2026-05-28T17:47:34Z</dcterms:created>
  <dcterms:modified xsi:type="dcterms:W3CDTF">2026-05-28T17:47:34Z</dcterms:modified>
</cp:coreProperties>
</file>