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Зоология: общая характеристика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изучающая животных и их роль в природе.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зародилась ещё у Аристотеля, развивалась через Средневековье и стала самостоятельной наукой в XIX веке. Сегодня она объединяет изучение миллионов видов и разные биологические направления.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зоологии во времени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особенности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 тканями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состоят из множества клеток, образующих ткани и органы. Они отличаются от растений отсутствием хлорофилла и питаются готовой органикой.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и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могут двигаться, обеспечивая поиск пищи и защиту. Нервная система помогает реагировать на окружающую среду быстро и координированно.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зоологическим классам относятся млекопитающие, птицы, рептилии, рыбы, амфибии и насекомые, каждый со своими уникальными особенностями.
</a:t>
            </a:r>
            <a:endParaRPr lang="en-US" sz="17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рекорды и разнообразие видов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лидеры по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составляют около 70% всех описанных видов животных, на сегодня их насчитывается более миллиона. Их разнообразие проявляется в формах, средах и образах жизни.
</a:t>
            </a:r>
            <a:endParaRPr lang="en-US" sz="1436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и быстрые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крупнейшее животное, весит до 180 тонн. Гепард — самый быстрый наземный зверь, способен развивать скорость до 120 км/ч.
</a:t>
            </a:r>
            <a:endParaRPr lang="en-US" sz="152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рыб 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свыше 33 000 видов рыб и более 10 000 видов птиц. Они адаптированы к различным экосистемам и выполняют важные экологические функции.
</a:t>
            </a:r>
            <a:endParaRPr lang="en-US" sz="14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животных и их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охватывает позвоночных, включая млекопитающих, птиц, рептилий, амфибий и рыб. Эти животные обладают позвоночным столбом, поддерживающим структуру тела.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Членистоногие — самая многочисленная группа, включающая насекомых, пауков и ракообразных. Их тело разделено на сегменты, покрыто хитином и снабжено суставчатыми конечностями.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разнообразие форм и адаптаций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Тигры, слоны и медведи — примеры животных, обитающих на суше. Они имеют шерсть и высокоразвитые органы чувств для жизни в разнообразных экосистемах.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летающие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тюлени приспособились к воде, а летучие мыши освоили воздух. Все они кормят потомство молоком и сохраняют постоянную температуру тела.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строение и приспособления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 варьируются от крошечного колибри до мощного страуса. Некоторые виды, например пингвины, не летают, но прекрасно плавают в воде.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 и оснащены крыльями для полёта. Они откладывают яйца и имеют лёгкий скелет, что облегчает движение в воздухе.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строение и образ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строение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голову, грудь и брюшко, есть шесть ног и часто крылья. Это позволяет им передвигаться и выполнять разнообразные функции.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пчёлы живут колониями, сотрудничают и строят сложные жилища — ульи и муравейники, организуя рабочие сообщества.
</a:t>
            </a:r>
            <a:endParaRPr lang="en-US" sz="1516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проходят полное превращение: из яйца развивается гусеница, затем куколка и, наконец, взрослая особь с крыльями.
</a:t>
            </a:r>
            <a:endParaRPr lang="en-US" sz="17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Амфибии, как лягушки и тритоны, начинают жизнь в воде, имеют влажную кожу и дышат легкими и кожей. Их развитие связано с двумя средами — водой и сушей.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змеи, черепахи и ящерицы — полностью адаптированы к суше. Их кожа сухая и покрыта чешуёй, а яйца откладываются на земле, что обеспечивает выживание вне воды.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амфибий и пресмыкающихся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и космополиты в животном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Животные-эндемики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встречаются лишь в ограниченных регионах, например, утконос в Австралии и байкальская нерпа в России. Их ограниченное распространение обусловлено уникальными природными условиями.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Космополиты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Космополиты обитают почти по всему миру. Вороны, домовые мыши и комары легко приспосабливаются к разным средам и широко расселяются благодаря своей пластичности.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зоологии с другими науками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связей животных с окружающей средой помогает понять экосистемы и пищевые цепи, что важно для сохранения баланса природы.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раскрывают механизмы наследственности и изменчивости, поясняя эволюцию и приспособления животных.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химических процессов в организмах животных позволяет понять обмен веществ и взаимодействие на молекулярном уровне.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помогает в изучении заболеваний животных и передачи инфекций человеку — зоонозов, способствуя улучшению здоровья.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распространения видов животных помогает понять влияние климата и ландшафтов на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животных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применяют наблюдения в дикой природе и лабораторные эксперименты для изучения поведения и физиологии животных, обеспечивая надёжные данные для анализа и выводов.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ДНК-штрихкодирования позволяет быстро идентифицировать виды, а фотоловушки и спутниковое слежение раскрывают миграционные маршруты и активность животных.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защита редких животных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дальневосточного леопарда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редкий хищник находится под угрозой из-за утраты среды обитания. Программы охраны включают создание заповедников и научный мониторинг популяции для предотвращения исчезновения вида.
</a:t>
            </a:r>
            <a:endParaRPr lang="en-US" sz="199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изменения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арктического льда негативно влияет на добычу пищи белым медведям. Защита их среды и международное сотрудничество помогают сохранить популяцию.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животные: сравнение и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животными, обитающими рядом с человеком, и дикими, живущими в естественной среде.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зависят от человека, дикие — самодостаточны и живут в естественной среде.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РФ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научные открытия в зоологии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глубоководные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 несколько видов животных на больших глубинах океана, которые обладают уникальными адаптациями к экстремальным условиям и влияют на понимание экосистем морских глубин.
</a:t>
            </a:r>
            <a:endParaRPr lang="en-US" sz="1342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в изучении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дронов и миниатюрных передатчиков помогло подробно определить пути миграции птиц и млекопитающих, открывая новые сведения о сезонных перемещениях.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исчезающих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выявили причины снижения численности некоторых видов, что помогает разрабатывать стратегии по их сохранению и восстановлению популяций.
</a:t>
            </a:r>
            <a:endParaRPr lang="en-US" sz="14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питомники: функции и роль в науке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Питомники способствуют восстановлению численности исчезающих животных, поддерживают генетическое разнообразие и помогают возвращать виды в естественную среду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Зоопарки выполняют просветительскую функцию, знакомя людей с разнообразием животных, а также обеспечивают условия для научных исследований и защиты редких видов.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Бионика: технологии, вдохновлённые животными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на основе паутины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создали лёгкие и прочные материалы, используя структуру паутины как образец, что применяют в медицине и строительстве для повышения надёжности и гибкости изделий.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микророботов с движениями, имитирующими насекомых, открывает новые возможности в медицине и поисково-спасательных операциях благодаря высокой манёвренности.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культуре, мифах и искусстве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мифах и фольклоре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сказания разных народов наполнены образами животных: грифоны, единороги, волк в сказках. Они отражают духовные и культурные представления людей.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символы и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животные часто символизируют качества: например, лев — смелость, сова — мудрость. Их изображения встречаются в живописи, литературе, на гербах и в мультфильмах.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зоологией, и пути их получения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Научный сотрудник занимается исследованием животных, проводит полевые работы и анализ данных, требуя высшего биологического образования.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Экологи и эксперты по охране природы разрабатывают программы сохранения видов, работают в заповедниках и лабораториях, часто имеют профильное образование.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Сотрудники зоопарков и ветеринары обеспечивают уход за животными и их здоровье, сочетая практические навыки с фундаментальными знаниями биологии.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Зоология: ключ к пониманию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наука помогает изучать животных и их роль в природе, поддерживая экологический баланс и создавая основы для сохранения биоразнообразия в будущем.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2026-05-09T14:58:13Z</dcterms:created>
  <dcterms:modified xsi:type="dcterms:W3CDTF">2026-05-09T14:58:13Z</dcterms:modified>
</cp:coreProperties>
</file>