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jpe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jpe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1726325"/>
            <a:ext cx="83178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и зарождение рабочего движения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6801" y="2950175"/>
            <a:ext cx="4671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и формирование рабочего класса в XIX веке. Влияние на общество.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изменения начала XIX века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начинается в Англии и распространяется по Европе, создавая новые производства, города и массовый наёмный труд. Это смена аграрной экономики индустриальной.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 — текстиль и металлургия — демонстрируют стремительный рост производственных мощностей.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фабрик и объёмов производства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интенсивную индустриализацию и расширение фабричного производства в ключевых отраслях.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статистические отчёты Европы, XIX век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индустриализации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механического ткацкого станка (1785) позволило увеличить эффективность текстильного производства.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инвестиции предпринимателей способствовали созданию новых фабрик и предприятий.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паровой машины Джеймса Уатта (1769) кардинально ускорило механизацию производства.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 промышленные города усиливала рабочую силу и ускоряла урбанизацию.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фабричного производства и мануфактуры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фабричного производства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 основывались на применении машин и строго организованном разделении труда. Они обеспечивали массовое производство с высокой скоростью и требовали квалифицированных рабочих.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мануфактуры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Мануфактуры — это ручное производство с использованием простых инструментов и менее жёстким распорядком. Масштаб был меньше, а производительность ниже.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связано с миграцией и развитием промышленных предприятий в городах.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 крупнейших городах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населениия в столицах отражает масштаб урбанизации и индустриализации периода.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Переписи населения и городская статистика XIX века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технологические достижения первой половины XIX века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Механический ткацкий станок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Изобретённый в 1785 году, он ускорил производство тканей, снижая трудозатраты и повышая качество текстильных изделий.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 Роберта Фултона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коммерчески успешный пароход, построенный в 1807 году, радикально изменил водный транспорт, обеспечив более быстрые и надёжные пути доставки.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 Джорджа Стефенсона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Изобретённый в 1814 году, он открыл новую эру в железнодорожных перевозках, существенно ускорив транспортировку грузов и людей.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Джеймса Уатта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машина, усовершенствованная в 1769 году, стала основой для работы фабричных механизмов и транспортных средств.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изменения: формирование рабочего класса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новый класс — пролетариат, который работает на фабриках и испытывает сложные условия труда.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становится владельцами предприятий, увеличивая социальное и экономическое неравенство в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классами обостряется конфликт, что приводит к росту требований к улучшению условий и прав рабочих.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рабочего класса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трудились по 12–16 часов в день, с минимальными перерывами и низкой оплатой труда.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дети составляли значительную часть работников, часто подвергаясь эксплуатации и тяжёлым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медицинской помощи и высокая частота производственных травм ухудшали качество жизни.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бытовые условия и недостаток питания усиливали социальную напряжённость и недовольство рабочих.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156" y="1145300"/>
            <a:ext cx="7047781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продолжительности рабочего дня, зарплаты, участия детей в работе и социальной защиты в Англии, России и Германии.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 в разных странах Европы (1830–1840-е годы)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условиях труда отражают уровень индустриального развития и социальную политику в странах.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Фабричные доклады Англии (1842), статистика России и Германии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и рабочие волнения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1820-х и 1840-х годах экономические кризисы обострили материальное положение рабочих, вызвав массовые протесты по всей Европе и России.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забастовок: Англия (1831), Франция (1834) и Россия (1840-е) требовали снижения длительности рабочего дня и повышения зарплаты.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выступления заставили власть начать более пристальное внимание к проблемам труда и социальной несправедливости.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требований и рабочих объединений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93805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1820-х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начинают выражать недовольство условиями труда, требуя сокращения рабочего дня и повышения оплаты за тяжелую работу.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96537" y="3100960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появляются артели — коллективы рабочих, объединяющиеся для взаимной поддержки и защиты своих прав на предприятиях.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750048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 год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легализуются тред-юнионы — первые профессиональные союзы рабочих, которые защищают их интересы на фабриках.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564684" y="1237794"/>
            <a:ext cx="2442900" cy="138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формируются корпорации рабочих, которые систематизируют требования по улучшению условий труда и социальной защиты.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организации рабочих и их формы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Тред-юнионы в Англии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1824 года в Англии официально разрешены тред-юнионы — союзы, защищающие права рабочих на фабриках. Они стали основой для организации забастовок и коллективных переговоров с работодателями.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артели 1840-х годов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 1840-х формируются артели — небольшие группы рабочих, совместно защищающие интересы и поддерживающие друг друга на фабриках и заводах, объединяя силы в сложных условиях.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союзы во Франции и Германии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1830 года во Франции и Германии появляются организации, где рабочие объединяются для борьбы за улучшение условий труда и социальной защиты, несмотря на ограничения со стороны властей.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выступления рабочих в Европе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ткачей в Лионе (1831)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тысячи рабочих-ткачей в Лионе подняли восстание против тяжёлых условий труда. Протестующие требовали снижения рабочего дня и улучшения оплаты, что вызвало масштабные столкновения с полицией.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на фабриках России 1840-х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и Москве рабочие текстильных фабрик устраивали забастовки и протесты против низкой зарплаты и длинного рабочего дня, что отражало начало организованного рабочего движения.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чартистов в Англии (1836–1848)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Чартисты выступали за избирательную реформу и право рабочих участвовать в управлении страной. Их массовые демонстрации сочетались с требованиями улучшения условий труда.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и первые трудовые реформы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реагировали арестами и вооружёнными подавлениями рабочих выступлений, запрещая нелегальные союзные организации.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появление социальной защиты: в отдельных местах фабрики предлагают компенсации и медицинскую помощь рабочим.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в 1847 году введён 10-часовой рабочий день для женщин и детей, а во Франции постепенно ограничивают детский труд на фабриках.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новые идеи в рабочих кругах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Активизируется обсуждение новых идей: социалисты Фурье и Сен-Симон предлагают общинные модели будущего общества.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Утопические представления Роберта Оуэна вдохновляют на создание экспериментальных трудовых коммун, таких как фабрика в Нью-Ланарке.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рабочих растёт грамотность: открываются вечерние школы и самообразовательные кружки для повышения знаний и критического мышления.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идеи способствуют зарождению организованного рабочего движения и формированию коллективных требований к власти и работодателям.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и рабочее движение в России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наращивание фабрик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1840-м годам в Центральной России, на Урале и в Петербурге появляются крупные фабрики, несмотря на отставание от Западной Европы по масштабам индустриализации.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отрасли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Текстильная, металлургическая и горнорудная промышленность стали ведущими направлениями с концентрацией рабочих и постепенным формированием трудовых коллективов.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рабочего состава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российских рабочих — бывшие крепостные, что влияли на организацию труда через систему мастеров и учеников на фабриках.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5692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и влияние промышленности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82026" y="30510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проблемы урбанизации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025" y="36196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привела к перенаселению, антисанитарии и высокой смертности. Отсутствие доступного жилья и неудовлетворительные бытовые условия значительно ухудшали жизнь рабочих.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2026" y="1305988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в городах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2025" y="1874575"/>
            <a:ext cx="36627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из деревень вызвала резкий рост численности жителей в Петербурге, Лондоне и Париже. Города быстро расширялись за счёт новых промышленных районов и рабочих кварталов.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рабочего движения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1850 году рабочее движение становится мощной силой, объединяя разнообразные профессии и отстаивая права трудящихся.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Возрастающее давление рабочих повлияло на законодательство, приведя к первым улучшениям условий труда и ограничению рабочего времени.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формирование современной социальной структуры, где профсоюзы и рабочие организации занимают значимое место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промышленного роста и рабочего движения на современность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XIX века коренным образом изменила экономику и общество. Рабочее движение заложило основы для социальных реформ и формирования индустриальной цивилизации, актуальной и сегодня.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2026-05-11T00:07:28Z</dcterms:created>
  <dcterms:modified xsi:type="dcterms:W3CDTF">2026-05-11T00:07:28Z</dcterms:modified>
</cp:coreProperties>
</file>