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Твоя Родина — Россия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страна, где живут миллионы людей и бережно хранят свои корни.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для нас значит Родина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дома, двора, школы и близких людей. Это место, где звучит родной язык, живут традиции и рождается чувство: «это моё, родное». Для каждого человека она своя и очень дорогая.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огромную часть Евразии и тянется сразу через много природных зон. На карте видно, как далеко друг от друга находятся моря, горы и большие равнины. Отсюда и разные пейзажи, и разное время суток.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которую не обойти за один день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11 часовых поясов, поэтому день здесь идёт не одновременно. Пока на западе ещё только просыпаются, на востоке уже заканчивают уроки. Такая огромная территория делает страну особенно интересной для путешествий.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одном месте утро, а в другом вечер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легко найти северные моря, Урал, Сибирь и Дальний Восток. Есть и южные края с тёплым солнцем, и суровые северные просторы. Россия похожа на большую мозаичную картину, где каждый кусочек по-своему красив.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Урал, Сибирь и Дальний Восток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огромной карте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63" y="1594171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символа страны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Белый, синий и красный цвета российского флага узнают в любой стране. Он поднимается на торжественных событиях и напоминает о единстве, уважении и гордости за Родину.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России изображён двуглавый орёл. Этот знак показывает силу государства, его историю и связь времён. Герб можно увидеть на документах, зданиях и важных государственных знаках.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праздниках, школьных линейках и спортивных соревнованиях. Когда его слушают, люди встают и проявляют уважение к стране. Это очень торжественная и важная песня.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сердце России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главный город России и место, где принимаются важные государственные решения. Это очень большой и древний город, который соединяет историю страны и её современную жизнь.
</a:t>
            </a:r>
            <a:endParaRPr lang="en-US" sz="1508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Красная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находятся Кремль и Красная площадь — известные символы страны. Сюда приходят туристы, школьники и гости из разных городов, чтобы увидеть памятники и почувствовать дух столицы.
</a:t>
            </a:r>
            <a:endParaRPr lang="en-US" sz="1508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театры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работают крупные музеи, театры и выставочные залы. Здесь можно узнать много нового о науке, искусстве и истории. В Москве всегда найдётся место для любопытства.
</a:t>
            </a:r>
            <a:endParaRPr lang="en-US" sz="1508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впервые упоминается в 1147 году, а сегодня это огромный город с миллионами жителей. Здесь строят новые дома, дороги и парки, но берегут и старинные улицы.
</a:t>
            </a:r>
            <a:endParaRPr lang="en-US" sz="15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 другие города России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24691" y="104567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называют культурной столицей России. Здесь много дворцов, мостов, набережных и музеев. Город похож на открытую книгу, где каждая страница рассказывает об искусстве и истории.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124691" y="180384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 Нижний Новгород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 Нижний Новгород известны своими древними памятниками, красивыми улицами и богатой историей. В этих городах живут трудолюбивые люди, а гости находят много интересных мест для прогулок.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1124691" y="256201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и Новосибирск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и Новосибирск — крупные города, где работают заводы, школы, университеты и научные центры. В них хорошо видно, как современная жизнь соединяется с сильными городскими традициями.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1124691" y="332018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находится у берега Тихого океана. Это город моряков, мостов и красивых видов. Он показывает, насколько далеко тянется Россия и как по-разному она выглядит.
</a:t>
            </a:r>
            <a:endParaRPr lang="en-US" sz="1140" dirty="0"/>
          </a:p>
        </p:txBody>
      </p:sp>
      <p:sp>
        <p:nvSpPr>
          <p:cNvPr id="16" name="Text 6"/>
          <p:cNvSpPr txBox="1"/>
          <p:nvPr/>
        </p:nvSpPr>
        <p:spPr>
          <a:xfrm>
            <a:off x="1124691" y="407837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 известен тёплым климатом, морем и горами рядом. Здесь любят отдыхать семьи, спортсмены и туристы. Город напоминает, что в России есть не только снег, но и лето.
</a:t>
            </a:r>
            <a:endParaRPr lang="en-US" sz="11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 удивляет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тундра и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есть тайга, тундра и степи, и каждая природная зона живёт по своим правилам. Где-то растут густые леса, а где-то тянутся широкие просторы почти без деревьев.
</a:t>
            </a:r>
            <a:endParaRPr lang="en-US" sz="1533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моря и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огромной территории страны встречаются горы, пустыни и берега морей. Природа меняется очень быстро: поездка на поезде может показать совсем разные картины за один путь.
</a:t>
            </a:r>
            <a:endParaRPr lang="en-US" sz="1508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 Волга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в мире, а Волга — самая длинная река Европы. Эти природные чудеса хорошо известны и учёным, и путешественникам, и школьникам.
</a:t>
            </a:r>
            <a:endParaRPr lang="en-US" sz="16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родных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 степях России живут медведи, лисы, тигры, северные олени и журавли. Одни любят холод, другие — просторные поля, но всем нужна чистая и спокойная природа.
</a:t>
            </a:r>
            <a:endParaRPr lang="en-US" sz="15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25" y="1412329"/>
            <a:ext cx="511200" cy="40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5" y="2097284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25" y="2801706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 живут вместе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многонациональная страна. В ней живут русские, татары, башкиры, чеченцы, якуты, буряты и многие другие народы. У каждого народа есть своя история и свои добрые традиции.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России говорят на разных языках и диалектах, но могут понимать друг друга через уважение и дружбу. Родной язык помогает сохранить память семьи, народа и родной земли.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можно увидеть национальные костюмы, яркие орнаменты и красивые украшения. Они похожи на маленькие подсказки о том, как люди жили, трудились и радовались раньше.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 узоры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есть свои песни, танцы и праздники. Они делают жизнь ярче, а встречи — теплее. Когда люди делятся культурой, страна становится богаче и дружнее.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праздники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народы России живут в одной стране и стараются помогать, трудиться и дружить. Это важно для мира в семье, в школе и в большом общем доме под названием Россия.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друг к другу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менялась, но сохраняла силу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города и князья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началась много веков назад, когда появлялись первые города и правители. Люди строили дома, защищали земли и постепенно создавали сильное государство.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и имперская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страна жила в эпоху царей и империи. В это время строились дворцы, развивались города, появлялись новые дороги, школы и научные идеи.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страна называлась Советским Союзом. Это было время больших испытаний, трудовых подвигов и важных открытий, когда многие люди работали ради общего будущего.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Россия — современное государство с новыми городами, научными центрами и достижениями в разных областях. Её укрепляют учёные, врачи, учителя, строители и космонавты.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любовь к Родине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школа, прогулки и путешествия помогают ребёнку почувствовать свою страну.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памятные даты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вся страна встречает Новый год: украшают ёлки, дарят подарки и желают друг другу добра. Это семейный праздник, который любят и дети, и взрослые.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весной отмечают Масленицу. Люди провожают зиму, пекут блины, играют, гуляют и радуются тёплым встречам с родными, друзьями и соседями.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— День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вспоминают подвиг людей, которые защитили страну. Проходят парады, возлагают цветы к памятникам и благодарят ветеранов за мирное небо.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июня — День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отмечают День России — праздник нашей страны. На улицах проходят концерты и встречи, а люди особенно чувствуют единство, уважение и гордость за Родину.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Александра Пушкина открывают детям мир смелых героев, чудес и мудрых слов. В них оживают цари, волшебники и сказочные звери, а язык звучит красиво и легко запоминается.
</a:t>
            </a:r>
            <a:endParaRPr lang="en-US" sz="1157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которые знают с детства
</a:t>
            </a:r>
            <a:endParaRPr lang="en-US" sz="1319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Петра Чайковского, балет и театр делают культуру России узнаваемой во всём мире. На сцене артисты показывают чувства без лишних слов, а зрители слушают и замирают от восторга.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танец и театр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 радует золотом, красным и чёрным цветами, а в музеях бережно хранят картины, иконы, книги и игрушки. Эти вещи рассказывают о мастерстве людей лучше любого длинного объяснения.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Узоры, краски и музейные сокровища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 России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Юрий Гагарин впервые полетел в космос.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стало символом смелости, знаний и мечты. Оно показало, что наука открывает человеку путь к звёздам.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космонавтики России и даты первого полёта человека в космос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гордится страна сегодня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всей стране строят дома, школы, мосты и дороги, чтобы людям было удобно жить и путешествовать. Появляются новые районы, а старые города становятся ещё красивее и удобнее.
</a:t>
            </a:r>
            <a:endParaRPr lang="en-US" sz="1508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продолжает развивать космос, связь и современные технологии. Учёные, инженеры и конструкторы создают приборы, спутники и сложные машины, которые помогают людям в работе и учёбе.
</a:t>
            </a:r>
            <a:endParaRPr lang="en-US" sz="1508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хлеб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выращивают зерно, овощи и фрукты, а на фермах заботятся о животных. Благодаря труду многих людей на столе появляются свежий хлеб, молоко и другие полезные продукты.
</a:t>
            </a:r>
            <a:endParaRPr lang="en-US" sz="1508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спортсмены выступают на соревнованиях, тренируются и радуют болельщиков победами. Спорт учит силе, терпению, дружбе и умению идти к цели шаг за шагом.
</a:t>
            </a:r>
            <a:endParaRPr lang="en-US" sz="15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25" y="2097284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25" y="2801706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12" y="3484420"/>
            <a:ext cx="393225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маленького гражданина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мусорить, ломать ветки и рвать редкие цветы. Если природа чистая, птицам, зверям и людям живётся спокойнее и радостнее.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быть внимательным к старшим и помогать младшим. Добрые дела делают дом, класс и двор дружнее, а день — светлее.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другим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помогают мирно решать любые вопросы. Когда ребёнок здоровается, благодарит и извиняется, рядом с ним становится приятнее и спокойнее.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вежливо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помогает узнавать историю страны, её язык, символы и праздники. Чем больше знаний у ребёнка, тем увереннее он чувствует себя в мире.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старательно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свой адрес, государственные символы и правила безопасности. Это помогает чувствовать себя частью большой страны и заботиться о людях вокруг.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и помнить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Россия становится белой и тихой, будто кто-то укрыл её пушистым одеялом. На крышах лежит снег, а деревья стоят в серебристых шапках. Ребята лепят снеговиков и радуются морозному воздуху.
</a:t>
            </a:r>
            <a:endParaRPr lang="en-US" sz="922" dirty="0"/>
          </a:p>
        </p:txBody>
      </p:sp>
      <p:sp>
        <p:nvSpPr>
          <p:cNvPr id="11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сказка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тает, бегут ручьи и звучит весёлая капель. Появляются первые цветы, а птицы возвращаются домой. Природа будто просыпается после долгого сна и улыбается каждому солнечному дню.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endParaRPr lang="en-US" sz="1323" dirty="0"/>
          </a:p>
        </p:txBody>
      </p:sp>
      <p:sp>
        <p:nvSpPr>
          <p:cNvPr id="14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поля, луга и леса становятся особенно яркими. Трава густая и сочная, над цветами гудят пчёлы, а вечера длинные и тёплые. Очень хочется гулять, отдыхать и смотреть на небо.
</a:t>
            </a:r>
            <a:endParaRPr lang="en-US" sz="938" dirty="0"/>
          </a:p>
        </p:txBody>
      </p:sp>
      <p:sp>
        <p:nvSpPr>
          <p:cNvPr id="15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зелень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берёзы и клёны надевают жёлтые, оранжевые и золотые наряды. В воздухе появляется прохлада, а на дорожках шуршат листья. Природа выглядит нарядно, как будто готовится к спокойному отдыху.
</a:t>
            </a:r>
            <a:endParaRPr lang="en-US" sz="922" dirty="0"/>
          </a:p>
        </p:txBody>
      </p:sp>
      <p:sp>
        <p:nvSpPr>
          <p:cNvPr id="17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золото
</a:t>
            </a:r>
            <a:endParaRPr lang="en-US" sz="1600" dirty="0"/>
          </a:p>
        </p:txBody>
      </p:sp>
      <p:sp>
        <p:nvSpPr>
          <p:cNvPr id="18" name="Text 9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разные времена года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Родине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родного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Родине часто звучат дом, двор, улица и школа. Эти простые слова сразу вызывают тёплые воспоминания и помогают почувствовать, что страна начинается с близких сердцу мест.
</a:t>
            </a:r>
            <a:endParaRPr lang="en-US" sz="1508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любят писать о берёзах, реках, полях и дорогах. Такие картины делают стихи ясными и живыми, словно перед глазами открывается знакомый пейзаж из детства.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передают любовь к Родине через мелодии, которые звучат мягко, торжественно или радостно. Музыка умеет сказать о гордости и нежности даже тогда, когда слов совсем немного.
</a:t>
            </a:r>
            <a:endParaRPr lang="en-US" sz="1508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гордость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Родине напоминают, что Россия красива в любое время года. В них слышится уважение к прошлому, радость настоящего и надежда на доброе будущее.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Россию каждый день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добрых привычек начинается дома, продолжается в школе и становится частью повседневной заботы о стране.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рядом с нами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узнают о символах, истории и языках России. Каждый урок помогает лучше понять страну и почувствовать, что ты часть большой дружной семьи.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книгах, стихах и песнях живут образы родного дома, природы и людей. Они учат замечать красоту вокруг и гордиться тем, что рядом — своя страна.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бабушки, папин альбом или семейный праздник тоже напоминают о Родине. Через такие истории ребёнок узнаёт, как жили близкие и что для семьи важно.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труд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дружат, учатся, работают и помогают друг другу, страна становится крепче. Маленькие добрые поступки складываются в большую любовь к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дом для многих поколений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живёт в памяти предков, в труде взрослых и в мечтах детей. Любить Родину — значит узнавать её, уважать людей и каждый день делать хотя бы одно доброе дело.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2026-05-25T23:51:38Z</dcterms:created>
  <dcterms:modified xsi:type="dcterms:W3CDTF">2026-05-25T23:51:38Z</dcterms:modified>
</cp:coreProperties>
</file>