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знаний о строении и функциях организма человека: основные темы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ключевым этапам понимания строения и работы человеческого тела.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и функций организма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понять, как работает наше тело. Знания о человеческом организме важны для сохранения здоровья, развития медицины и борьбы с болезнями. Они влияют на продолжительность и качество нашей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и медицина в Древнем Египте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Египта связывали органы человека с богами и мифами. Их представления формировали первые медицинские тексты и ритуалы, отражая глубокую связь религии и здоровья.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Эдвина Смита: древний медицинский документ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1600 года до н. э. создан папирус, где систематически описаны раны, болезни и способы их лечения. Это самый ранний сохранившийся источник по анатомии и хирургии.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в Месопотамии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раскрыли изображения человеческого тела и символы, указывающие на понимание функций органов, которое использовалось в магии и медицине ранних цивилизаций.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взгляды на человеческое тело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медицинских знаний в Древней Греции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(V–IV вв.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теорию четырёх жидкостей — крови, слизи, жёлтой и чёрной желчи, что повлияло на представления о здоровье и болезни.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Гален (II в. н. э.)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Изучал работу сердца и нервной системы на животных, заложив основы для дальнейших анатомических исследований.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знаний о строении тела как науки с выделением основных органов и 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понимания функций органов и их взаимодействия, что стало фундаментом медицины.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вскрытий человеческих тел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получили доступ к внутреннему строению организма, что позволило опровергнуть древние заблуждения и увеличить точность знаний.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— отец современной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детальные атласы, в которых описал строение костей и мышц, исправив ошибки своих предшественников и оказав влияние на медицину.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Документирование анатомических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описания формировали основу для обучения врачей и дальнейших научных открытий в этой области.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в анатомии Возрождения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физиологии XVII–XVIII веков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Гарвей доказал круговое движение крови, объяснив работу сердца как насоса и вклад в кровообращение.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создал первый микроскоп и описал клеточную структуру растений, открыв новый мир микроорганизмов.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разделение анатомии и физиологии позволило детальнее изучать строение и функции организма отдельно.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научные исследования,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познания человеческого тела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ознаменован важными открытиями — от аутопсии до молекулярных технологий.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знаний связан с развитием инструментов и методов исследования, расширяющих глубину понимания.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первое описание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изучая пробку под микроскопом, Гук описал клетки, введя термин «cell» для обозначения основных структур организма.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— вклад в ботанику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доказал, что растения состоят из клеток, прокладывая путь к универсальной клеточной теории для всех живых организмов.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и животные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Обобщил клеточную структуру на животных, подтвердив, что клетка — базовый элемент жизни заполненный жизнедеятельностью.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 зарождение клеточной теории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положения клеточной теории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теории, сформулированные Шлейденом и Шванном, подтверждаются примерами разных организмов и типов клеток.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разнообразие жизни объединено общей клеточной структурой, что подтверждает единство биологических процессов.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Шлейдена и Шванна, 1838–1839 гг.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в изучении функций органов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Лавуазье исследовал дыхание, доказав его роль в обмене газов и жизнедеятельности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изучал пищеварение и рефлексы, используя эксперименты на животных для понимания работы желудка.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Сеченов и Павлов раскрыли принципы работы нервной системы и рефлекторных реакций мозга.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заложили основу для современных медицинских методов диагностики и лечения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 условные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изучал, как организм реагирует на внешние раздражители, открыв условные рефлексы. Его эксперименты на животных показали важность связей между мозгом и пищеварительной системой.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Сеченов — основоположник физиологии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Сеченов исследовал рефлекторную деятельность головного мозга, доказав, что все действия организма обусловлены реакциями на внешние стимулы. Его работы легли в основу нейрофизиологии.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Пирогов и развитие хирургии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Пирогов применил глубокие знания анатомии для создания новых хирургических методов. Он внедрил перевязочные материалы и техники, увеличившие успешность операций и спасших множество жизней.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вклад российских учёных в медицину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медицинские источники,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физиологии человека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заложили основы понимания работы организма, объединяя анатомию с механизмами регуляции и координации.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Прослеживается постепенный переход от описания органов к изучению функций и системного взаимодействия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молекулярной биологии и генетики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раскрыли структуру ДНК как двойной спирали, что стало прорывом в понимании механизма наследственности.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XX века молекулярная биология развивалась, изучая генетический код и функции белков, что значительно расширило знания о работе клеток.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стала основой для выявления причин болезней и разработки методов их диагностики и лечения на молекулярном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предоставляет детальные изображения мягких тканей без использования излучения. Этот метод широко применяется для диагностики заболеваний мозга, суставов и внутренних органов.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 (КТ)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 сочетает рентгеновские снимки с компьютерной обработкой, позволяя получить послойные изображения тела. Такой подход быстро и точно выявляет патологические изменения.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изучает ДНК человека, выявляя наследственные заболевания. Современный генетический анализ помогает персонализировать лечение и предотвращать развитие болезней.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 исследования организма
</a:t>
            </a:r>
            <a:endParaRPr lang="en-US" sz="22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8416" y="787575"/>
            <a:ext cx="4627167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изучения организма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характеристики популярных диагностических процедур, оценивая их возможности и ограничения.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предоставляют широкий выбор подходов с учётом цели обследования и безопасных норм.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медицинские справочники, 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научных открытий на медицину и здоровье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вакцин позволило эффективно бороться с инфекционными заболеваниями, значительно снизив смертность и улучшив качество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стали важнейшим инструментом лечения бактериальных инфекций, спасая миллионы жизней и открывая новые возможности в медицине.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диагностики ранних стадий болезней увеличила шансы на успешное лечение и профилактику осложнений.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трансплантологии и генной терапии открывают перспективы лечения сложных заболеваний, ранее считавшихся неизлечимыми.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отношения общества к изучению тела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многие культуры запрещали вскрытия и научные исследования из-за религиозных запретов и страха. Эти ограничения задерживали развитие медицины.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научный подход стал признаваться необходимым, что привело к развитию культуры здоровья и осознанию важности понимания биологии человека для каждого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познания строения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методов и подходов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исследований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возрастных заболеваний требует новых подходов в диагностике, лечении и профилактике для сохранения качества жизни пожилых людей.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мозга, искусственные органы и персонализированная медицина открывают новые пути для эффективного лечения и улучшения здоровья.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генной инженерии требуют внимательного регулирования и общественного обсуждения для безопасного применения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исторического пути для будущего медицины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человеческого тела сформировала базу современного здравоохранения и дала импульс развитию инновационных методов, повышающих качество жизни всех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2026-05-09T00:30:45Z</dcterms:created>
  <dcterms:modified xsi:type="dcterms:W3CDTF">2026-05-09T00:30:45Z</dcterms:modified>
</cp:coreProperties>
</file>