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Берестов. «Коза»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стихотворение о козе с живым характером и добрым юмором.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Берестов и его детские стихи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Владимирович Берестов — поэт и писатель XX века, который умел говорить с детьми просто, точно и весело. Его стихи легко слушать, читать и запоминать, а герои часто выглядят очень живыми и узнаваемыми.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ком говорится в стихотворении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героиня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домашняя коза. Это животное живёт рядом с человеком и сразу привлекает внимание своим необычным обликом и подвижностью.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показывает козу не сердитой и не страшной, а смешной, шустpой и заметной. Такой взгляд делает её интересной и детям, и взрослым.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2800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в тексте словно всё время чем-то занята. Благодаря этому она становится не просто животным, а маленьким героем с яркими повадками.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коза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рога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Рога сразу помогают представить козу. Это одна из самых заметных деталей её внешности, поэтому образ легко возникает в воображении даже после короткого чтения.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Бородка и копытца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Бородка и копытца тоже делают козу узнаваемой. Именно такие мелочи в стихотворении помогают увидеть животное точно, без длинного описания.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в тексте не стоит спокойно на месте: она двигается быстро и ловко. Поэтому её образ кажется особенно живым, будто вот-вот сорвётся с места.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стихотворения хорошо подходит рисунок, где коза идёт или прыгает. Так легче передать её шустрость, энергию и весёлый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у козы характер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наконец, озорство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козе чувствуется озорство: она будто готова на шутку или неожиданную выходку. Благодаря этому дети легко запоминают её как весёлого персонажа.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упрямство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кажется упрямой: она будто делает всё по-своему и не любит слушаться. Это помогает увидеть в ней характер, а не просто внешность.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бойкость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очень бойкая и подвижная, словно всегда куда-то спешит. Такое поведение делает образ живым и похожим на маленького непоседу.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смешное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не потому, что над козой смеются, а потому, что её повадки очень забавны. Автор смотрит на животное с теплотой и улыбкой.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Суетливые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ведёт себя так, будто ей всё время некогда. Эта суетливость выглядит комично и создаёт лёгкое, весёлое настроение во всём стихотворении.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2800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точных деталей делают картину особенно забавной. Короткие штрихи работают лучше длинных объяснений и вызывают у читателя добрую улыбку.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животными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замечает то, что часто ускользает от обычного взгляда: как животное двигается, выглядит и ведёт себя. Именно внимание к мелочам создаёт яркий образ.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становится интересным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привычная коза превращается в героя, если увидеть в ней характер. Так стихотворение учит замечать красоту и смешные черты в простых вещах.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10025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точным наблюдениям коза кажется настоящей. Читателю легко представить её движения и повадки, словно он сам увидел её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216" y="1709560"/>
            <a:ext cx="526313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42833"/>
            <a:ext cx="600600" cy="5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строк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песенку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легко и чётко. Ритм помогает читать стихотворение вслух так, будто это маленькая весёлая песенка.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звуки придают тексту бодрость и энергию. Благодаря им строки звучат живо, а образ козы становится ещё шустрее.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и небольшая длина помогают детям быстро выучить стихотворение. Оно хорошо ложится на слух и остаётся в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образ козы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образа в стихотворении: от внешних деталей к общему впечатлению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точные детали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выбирает слова, которые легко понять второклассникам. Поэтому стихотворение читается без трудностей и сразу вызывает интерес к героине.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подробность в тексте нужна: рога, копытца, бородка и движение. Именно они делают образ козы узнаваемым и очень живым.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542497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Кратко, но выразительно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растягивает описание, а создаёт яркую картину несколькими точными штрихами. От этого коза запоминается сразу и выглядит почти знакомой.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читать это стихотворение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простые и наглядные движения, которые легко увидеть мысленно. Благодаря этому ребёнок быстро запоминает стихотворение и может пересказать его своими словами без сложных объяснений.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небольшое по объёму, поэтому его легко дочитать до конца без усталости. Каждая строка сразу понятна, а общий смысл схватывается быстро даже при первом чтении.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домашняя коза, которую дети легко представляют по жизни в деревне или на картинках. Знакомый образ помогает сразу включиться в чтение и не теряться в сюжете.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в жизни человека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Помощница на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давно живёт рядом с человеком и чувствует себя уверенно в деревенском дворе. Её держат там, где нужен неприхотливый и подвижный домашний зверёк, который быстро привыкает к людям и пространству.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и в загоне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Козе подходит простая зелёная трава, а для отдыха — загон или дворик с оградой. Она легко двигается, любит перемещаться и нередко выглядит особенно живой на фоне луга, забора и земли.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Ловкая и любопытная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животное умеет прыгать и забираться выше, чем ожидают многие. Поэтому коза кажется очень ловкой и любопытной, а её повадки сами по себе становятся заметной частью деревенской картины.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244" y="1651915"/>
            <a:ext cx="411075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77915"/>
            <a:ext cx="469800" cy="41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текст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рогах, копытцах и бородке помогают сразу увидеть козу перед глазами. Несколько точных деталей заменяют длинное описание и делают образ очень узнаваемым.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прыжке и быстроте показывают, что коза не стоит на месте. Читатель легко представляет её подвижность, будто животное вот-вот сорвётся с места.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«упрямый» и «озорной» передают не только поведение, но и настроение героя. Благодаря им коза кажется живой, с характером и маленькими капризами.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стихотворении есть такие точные слова, смысл становится ясным без длинных объяснений. Ребёнок быстрее замечает главное и легче запоминает образ животного.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легко и радостно, как короткая весёлая сценка. В нём нет тревоги, а есть ощущение ясного, доброго взгляда на привычную жизнь.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вызывает улыбку не потому, что над ней смеются, а потому что её повадки выглядят забавно. Юмор здесь тёплый и ласковый, без обиды и резкости.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2800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поддерживают быстрые действия и подвижный ритм строки. Кажется, будто коза всё время в пути, и от этого текст становится особенно бодрым и запоминающимся.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Б. Берестове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без скуки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умел писать так, чтобы простые предметы и животные становились интересными. Его строки понятны детям, но при этом не теряют выразительности и живости.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важно каждое слово: оно не просто украшает текст, а помогает увидеть героя. Именно поэтому образ козы получается таким ясным и узнаваемым.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10025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на мир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показывает обычную жизнь с улыбкой и вниманием. В стихотворении «Коза» это особенно заметно: текст короткий, весёлый и очень человечный.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маленькие особенности внешности и поведения. Если внимательно присмотреться, даже знакомое животное может стать ярким и интересным.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в тексте не пугает и не сердит, а вызывает добрую улыбку. Такой образ помогает детям относиться к животным с теплом и симпатией.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542497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нескольким движениям и деталям можно догадаться о темпераменте героя. Так ребёнок видит, что характер можно передать не только словами, но и действиями.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иллюстрация к стихотворению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мордочка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на рисунке может быть с живыми глазами и смешной мордочкой, чтобы сразу передавать её озорство. Такое изображение помогает почувствовать добрый характер стихотворения.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позе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показать козу в прыжке или в повороте, чтобы иллюстрация не выглядела статичной. Именно движение делает образ лёгким, шустрым и запоминающимся.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фон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забор, дворик или загон сразу связывают героя с деревенской жизнью. Фон не должен отвлекать: главное, чтобы коза оставалась в центре внимания.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подходят спокойные, ясные цвета без лишней пестроты. Тогда иллюстрация будет понятной младшим школьникам и сохранит весёлое настроение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как маленький шалунишка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становится видимым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показывает не только внешний вид, но и повадки. Поэтому читатель воспринимает козу как живой характер, а не как обычное описание домашнего животного.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 на непоседу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напоминает ребёнка, который всё время вертится и не может долго стоять спокойно. Такое сравнение делает её образ очень близким младшим школьникам.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 всё успеть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спешка и постоянное движение, будто коза торопится на свои важные дела. Из-за этого она выглядит не просто животным, а маленькой озорной героиней.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точные детали помогают поэту превратить обычное животное в яркого героя стихотворения и сделать его понятным младшим школьникам.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Б. Берестова «Коза»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 — рога, бородка и копытца — сразу делают образ козы живым и запоминающимся.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«Коза» легко запоминается, потому что в ней есть простой язык, добрый юмор и точные детали. Берестов показывает, как из обычного животного создать живой и тёплый образ.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2026-05-27T13:48:11Z</dcterms:created>
  <dcterms:modified xsi:type="dcterms:W3CDTF">2026-05-27T13:48:11Z</dcterms:modified>
</cp:coreProperties>
</file>