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особенности власти и управление донских казаков XVIII–XIX веков.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власти и управления в Земле Войска Донского: основные темы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казачьей власти на Дону
</a:t>
            </a:r>
            <a:endParaRPr lang="en-US" sz="2522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Войска Донского сформировалась как особая территория с XVII века для охраны южных границ России. Казачество развивало военную культуру и автономное управление, постепенно укрепляя связи с российским государством через реформы XVIII–XIX веков.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главе стояли Император и Сенат, которые осуществляли общее руководство и контролировали верховные решения, влияющие на всё казачество.
</a:t>
            </a:r>
            <a:endParaRPr lang="en-US" sz="1469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Войсковое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Войсковой атаман и Войсковой Круг управляли войском, принимали важные решения и обеспечивали связь между станицами и центральной властью.
</a:t>
            </a:r>
            <a:endParaRPr lang="en-US" sz="1536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самоуправление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станиц и хуторов старшины и выборные атаманы решали повседневные вопросы, обеспечивая устойчивость и порядок в казачьих общинах.
</a:t>
            </a:r>
            <a:endParaRPr lang="en-US" sz="150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власти в Земле Войска Донского
</a:t>
            </a:r>
            <a:endParaRPr lang="en-US" sz="246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центральных органов власти
</a:t>
            </a:r>
            <a:endParaRPr lang="en-US" sz="2827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и коллегии утверждали назначения в казачье управление и контролировали исполнение государственной политики.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министерство руководило военными делами войска и регулировало воинские обязанности казаков.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являлся высшей инстанцией, обладая правом утверждения глав войска и влиял на все уровни управления.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Войсковой атаман назначался из центра и отвечал за командование и внешнюю политику войска.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Войсковое правительство собирало представителей станиц для обсуждения текущих вопросов и государственной политики.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Войсковой Круг — высший выборный орган, утверждающий важные решения и регулирующий внутреннюю жизнь казаков.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управления занимались распределением земли, организацией службы и решением судебных споров в пределах войска.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полномочия войскового управления
</a:t>
            </a:r>
            <a:endParaRPr lang="en-US" sz="27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40962"/>
            <a:ext cx="4106400" cy="16606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должности в донском казачестве
</a:t>
            </a:r>
            <a:endParaRPr lang="en-US" sz="2689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обязанностей и способов назначения казачьих чиновников.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Должности отражают делегирование полномочий и сочетание выборного и назначаемого управления.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Войска Донского, XVIII–XIX вв.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станичных атаманов
</a:t>
            </a:r>
            <a:pPr algn="ctr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Атаманы избирались казаками и управляли крупными станицами, решая внутренние вопросы и поддерживая порядок.
</a:t>
            </a:r>
            <a:endParaRPr lang="en-US" sz="1469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хуторами
</a:t>
            </a:r>
            <a:pPr algn="ctr" indent="0" marL="0">
              <a:lnSpc>
                <a:spcPct val="100000"/>
              </a:lnSpc>
              <a:buNone/>
            </a:pPr>
            <a:r>
              <a:rPr lang="en-US" sz="14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Наказные атаманы курировали мелкие поселения, обеспечивая взаимодействие с войсковым правительством и местным населением.
</a:t>
            </a:r>
            <a:endParaRPr lang="en-US" sz="1467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старшин
</a:t>
            </a:r>
            <a:pPr algn="ctr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Старшины отвечали за сбор налогов, защиту, разрешение конфликтов на местах, что обеспечивало стабильность в казачьих общинах.
</a:t>
            </a:r>
            <a:endParaRPr lang="en-US" sz="1473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самоуправление в станицах и хуторах
</a:t>
            </a:r>
            <a:endParaRPr lang="en-US" sz="23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XVIII – начала XIX века: основные этапы
</a:t>
            </a:r>
            <a:endParaRPr lang="en-US" sz="2637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губернской системы и коллегий, что ограничило автономию казачества и усилило контроль над ними.
</a:t>
            </a:r>
            <a:endParaRPr lang="en-US" sz="1558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независимого избрания атаманов, усиление военной дисциплины и подчинение войска централизованным органам.
</a:t>
            </a:r>
            <a:endParaRPr lang="en-US" sz="1558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новых административных норм, интеграция казачьих структур в общероссийскую бюрократию.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реформ, сокращение полномочий войскового самоуправления и усиление влияния российского правительства.
</a:t>
            </a:r>
            <a:endParaRPr lang="en-US" sz="15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центральной и войсковой власти
</a:t>
            </a:r>
            <a:endParaRPr lang="en-US" sz="2552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обязаны были выполнять военную службу и соблюдать государственные законы, получая взамен права и льготы.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мобилизаций координация осуществлялась через императорскую администрацию и войсковые органы.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1805 года показал напряжённость из-за расширения воинских обязанностей и требований центра.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Составлялся из старшин и заслуженных казаков, представлявших все станицы Войска Донского.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Утверждал бюджет и ключевые назначения, обеспечивая финансовую и административную устойчивость казачества.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Рассматривал внутренние конфликты и спорные вопросы, способствуя единству и дисциплине в войске.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принимались коллективно, что отражало демократические традиции и единство казачьей общины.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Войсковой Круг — центр принятия решений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управления: служба и хозяйство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Войсковое руководство организовывало переселение казаков, раздачу земель и выдачу необходимого вооружения для выполнения военных и хозяйственных задач.
</a:t>
            </a:r>
            <a:endParaRPr lang="en-US" sz="1567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включала защиту приграничных территорий и поддержание важной инфраструктуры: школ, церквей и дорог, обеспечивая стабильность регулярной жизни общин.
</a:t>
            </a:r>
            <a:endParaRPr lang="en-US" sz="1344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военного, войсковое управление контролировало торговлю и внутренние хозяйственные процессы, способствуя развитию экономики и укреплению самоуправления в станицах.
</a:t>
            </a:r>
            <a:endParaRPr lang="en-US" sz="13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пользовались статусом вольнонаёмных воинов с правом владения землёй, но без возможности её продажи посторонним, что укрепляло коллективную собственность.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имели право участвовать в выборах станичных и войсковых атаманов, что обеспечивало им участие в управлении и решения важных вопросов общины.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включали ежегодное содержание боевого коня и вооружения, необходимые для выполнения военной службы и защиты территории государства.
</a:t>
            </a:r>
            <a:endParaRPr lang="en-US" sz="157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казаки несли хозяйственные повинности, такие как организация обороны и поддержание порядка в станицах, что являлось частью коллективных обязанностей.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статус казаков: права и обязанности
</a:t>
            </a:r>
            <a:endParaRPr lang="en-US" sz="26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Подчинённость императорской власти
</a:t>
            </a:r>
            <a:endParaRPr lang="en-US" sz="2818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Казачье самоуправление находилось под контролем Военного министерства и подчинялось централизованным государственным структурам Российской империи.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активно участвовали в общегосударственных военных кампаниях, включая Отечественную войну 1812 года, что подтверждало их роль в обороне страны.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имел право регулировать автономию Войскового круга, сочетая местное самоуправление с централизованным управлением и контролем над казачеством.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6543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Александра II и их воздействие
</a:t>
            </a:r>
            <a:endParaRPr lang="en-US" sz="2470" dirty="0"/>
          </a:p>
        </p:txBody>
      </p:sp>
      <p:sp>
        <p:nvSpPr>
          <p:cNvPr id="8" name="Text 2"/>
          <p:cNvSpPr txBox="1"/>
          <p:nvPr/>
        </p:nvSpPr>
        <p:spPr>
          <a:xfrm>
            <a:off x="389861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1870-е годы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928618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многих казачьих привилегий и введение обязательной воинской повинности для казаков по новым правилам Российской империи.
</a:t>
            </a:r>
            <a:endParaRPr lang="en-US" sz="978" dirty="0"/>
          </a:p>
        </p:txBody>
      </p:sp>
      <p:sp>
        <p:nvSpPr>
          <p:cNvPr id="10" name="Text 4"/>
          <p:cNvSpPr txBox="1"/>
          <p:nvPr/>
        </p:nvSpPr>
        <p:spPr>
          <a:xfrm>
            <a:off x="224321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 годы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227321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уездных судов, что значительно ограничило судебные функции Войскового Круга и увеличило вмешательство государства в казачьи дела.
</a:t>
            </a:r>
            <a:endParaRPr lang="en-US" sz="936" dirty="0"/>
          </a:p>
        </p:txBody>
      </p:sp>
      <p:sp>
        <p:nvSpPr>
          <p:cNvPr id="12" name="Text 6"/>
          <p:cNvSpPr txBox="1"/>
          <p:nvPr/>
        </p:nvSpPr>
        <p:spPr>
          <a:xfrm>
            <a:off x="555376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реформ
</a:t>
            </a:r>
            <a:endParaRPr lang="en-US" sz="1170" dirty="0"/>
          </a:p>
        </p:txBody>
      </p:sp>
      <p:sp>
        <p:nvSpPr>
          <p:cNvPr id="13" name="Text 7"/>
          <p:cNvSpPr txBox="1"/>
          <p:nvPr/>
        </p:nvSpPr>
        <p:spPr>
          <a:xfrm>
            <a:off x="558376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бюрократии и сокращение автономии казачества вызвало недовольство среди казачьих старшин и постепенную трансформацию системы их управления.
</a:t>
            </a:r>
            <a:endParaRPr lang="en-US" sz="8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Переселенческая политика и территориальное расширение
</a:t>
            </a:r>
            <a:endParaRPr lang="en-US" sz="2165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казаков за Урал началось в XVIII веке с целью освоения новых земель и укрепления южных границ Российской империи.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поддерживало переселенцев землёй и ресурсами, сохраняя элементы казачьего самоуправления в новых поселениях и станицах.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появилось Оренбургское и Сибирское казачьи войска, которые сыграли значимую роль в защите и развитии отдалённых территорий империи.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Бунт Мирона Осипова (1875)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Бунт возник из-за недовольства новым административным контролем и сокращением самоуправления. Мирон Осипов возглавил противостояние, отражавшее глубокий кризис казачьей идентичности и социальной справедливости.
</a:t>
            </a:r>
            <a:endParaRPr lang="en-US" sz="1505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старшин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старшины выступали против ограничений централизации, что приводило к конфликтам с властями. Напряжённость порождала отдельные вооружённые восстания и рост разбойничества в станицах.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Конфликты, вызванные переменами в управлении
</a:t>
            </a:r>
            <a:endParaRPr lang="en-US" sz="21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 расходы Войска Донского в середине XIX века подтверждают финансовую устойчивость и возможности для развития и самоуправления.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база позволяла обеспечивать автономность и развивать инфраструктуру, что укрепляло позиции казачьего управления.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Отчет Войска Донского, 1867 год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Финансовое обеспечение войскового управления
</a:t>
            </a:r>
            <a:endParaRPr lang="en-US" sz="236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круги и выборы атаманов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военные круги были важным событием, где выбирались атаманы и решались ключевые вопросы управления, что укрепляло коллективное принятие решений.
</a:t>
            </a:r>
            <a:endParaRPr lang="en-US" sz="1267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форма одежды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казачья одежда, такая как черкеска и папаха, а также ношение шашки, отражали статус и единство казачьей общины и поддерживали воинские традиции.
</a:t>
            </a:r>
            <a:endParaRPr lang="en-US" sz="1323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праздники и обряды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 честь военных побед, народные песни и танцы способствовали сохранению культурной самобытности и поддержанию морального духа казачьего общества.
</a:t>
            </a:r>
            <a:endParaRPr lang="en-US" sz="1270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традиции и их роль в управлении
</a:t>
            </a:r>
            <a:endParaRPr lang="en-US" sz="25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Управленческая система Земли Войска Донского обеспечивала эффективную защиту южных рубежей Российской империи от внешних угроз.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самоуправления стимулировало экономический рост и способствовало устойчивому развитию аграрных и торговых отношений в регионе.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уникальных культурных и военных традиций помогало формировать единую казачью идентичность и социальную сплочённость.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Автономное управление способствовало установлению общественного порядка и стабильности, что имело большое значение до конца XIX века.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системы управления для истории региона
</a:t>
            </a:r>
            <a:endParaRPr lang="en-US" sz="25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историческое значение казачьего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Самоуправление в Земле Войска Донского создавало баланс между интересами казаков и империи, обеспечив безопасность и развитие региона до реформ, изменивших структуру власти.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2026-05-11T03:17:14Z</dcterms:created>
  <dcterms:modified xsi:type="dcterms:W3CDTF">2026-05-11T03:17:14Z</dcterms:modified>
</cp:coreProperties>
</file>