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Иванович Фонвизин: писатель, который сделал сатиру оружием просвещения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который учит думать и видеть правду.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в литературе XVIII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в России был временем перемен: рос интерес к знаниям, школе и европейской культуре. Фонвизин вошёл в эту эпоху как автор, который превратил комедию в разговор о воспитании, долге и человеческих пороках.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образование и ранние годы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Фонвизин родился в 1745 году в Москве в дворянской семье. Первые знания он получил дома, а затем продолжил обучение в гимназии при Московском университете.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Фонвизин изучал немецкий и французский языки. Это помогло ему читать европейских авторов в подлиннике и позже уверенно работать как переводчику.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образование дало ему широкий кругозор и хорошую языковую подготовку. Именно эти качества стали основой его будущей литературной и общественной деятельности.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наблюдения за дворянским обществом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служил в Коллегии иностранных дел и хорошо знал, как устроена чиновная и придворная жизнь.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сатиры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впечатления помогли ему точно показать в комедиях чинопочитание, карьеризм и пустое воспитание, скрывающее внутреннюю пустоту.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нравами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 привычки дворян, их разговоры, стремление к чинам и внешней важности без настоящих знаний и достоинства.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службы сделал его героев узнаваемыми: в них легко увидеть реальные черты общества XVIII 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знакомство с Европой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Германия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поездок Фонвизин знакомился с жизнью Франции и Германии. Он замечал порядок в городах, внимание к школе и более строгую общественную дисциплину.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дали поездки писателю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помогли ему по-новому взглянуть на Россию. Путешествия укрепили его интерес к воспитанию, ответственности и тому, каким должен быть образованный человек.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как писатель эпохи Просвещения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считал, что человек должен развивать разум, учиться и служить Отечеству, а не жить только ради личной выгоды.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резко осуждал невежество, грубость и семейный произвол, потому что они мешают человеку стать достойным и свободным.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важны не богатство и звание, а воспитание, честность и умение отвечать за свои поступки.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взгляды полностью совпадали с идеями русского Просвещения, где главным считались знания, мораль и польза для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 и переводческая работа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 переводов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переводил французские пьесы и нравоучительные тексты. Так он учился строить сцену, диалог и комический эпизод.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европейской драматургии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с чужими текстами, он внимательно изучал приёмы европейских авторов и постепенно понимал, что может писать по-своему.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собственному стилю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центре его комедий оказались русские нравы, бытовые конфликты и узнаваемые характеры. Это сделало его пьесы самостоятельными и непохожими на переводы.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Фонвизина и их место в творчестве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самых известных пьес, Фонвизин писал публицистику, сатирическую прозу и занимался переводами.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 по датам, пик его известности связан с комедией, но интерес к общественным вопросам сопровождал всё творчество.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жизни и творчестве Д. И. Фонвизина; общеизвестные даты создания произведений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«Бригадир»: сатира на подражание и пустую учтивость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«Бригадире» Фонвизин высмеивает дворян, которые слепо подражают всему иностранному и считают это признаком ума и воспитанности.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разрыва между красивыми словами героев и их настоящими качествами. За внешней учтивостью часто скрыты невежество и пустота.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написана живой разговорной речью, поэтому персонажи кажутся очень реальными. Именно здесь Фонвизин особенно ясно показал себя мастером социальной сатиры.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была поставлена в 1782 году и сразу стала самой известной комедией Фонвизина. Она рассказывает о семье Простаковых и их жестоких порядках.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Митрофанушка растёт ленивым и невежественным, потому что вокруг него нет ни уважения, ни настоящего воспитания, ни желания учиться.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убеждает, что без образования и нравственных правил человек не сможет стать по-настоящему взрослым и ответственным.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Софья, Стародум, Правдин и Милон показывают другой путь: честность, разум, закон и человеческое достоинство. Они помогают увидеть авторский идеал.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«Недоросль» как главное произведение Фонвизина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«Недоросля» и их художественная роль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комедии не просто действуют в сюжете, а показывают разные стороны общества XVIII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противопоставление героев Фонвизин показывает, какие качества он осуждает, а какие считает достойными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Д. И. Фонвизина «Недоросль»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3459" y="1694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Фонвизина и способы создания комизма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фамилии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Фамилии персонажей сразу подсказывают их характер и помогают зрителю понять замысел автора еще до важного поступка или реплики.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фразы делают сцену живой. В них слышны привычки героев, их самоуверенность, грубость или искренность.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речь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говорят просторечно и резко, другие — напыщенно и книжно. Контраст речевых стилей усиливает комизм и раскрывает социальные различия.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через несоответствие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смешно, когда слова героя не совпадают с поступками. Такое противоречие помогает Фонвизину высмеять ложь, пустоту и невежество.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сатирическая комедия у Фонвизина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связей в «Недоросле»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Фонвизина и его общественная позиция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текстах он резко осуждал жестокость, праздность и самодовольство, потому что видел в них причину нравственного упадка и общественной несправедливости.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отстаивал честность, пользу для людей и уважение к личности, поэтому его взгляды тесно связаны с идеями Просвещения в России и Европе.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считал, что дворянин обязан не только иметь права, но и учиться, служить Отечеству и отвечать за свои поступки перед обществом.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как нравственный идеал в «Недоросле»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говорит как человек, для которого важнее всего честь, разум и верность долгу. Он напоминает, что настоящее достоинство не зависит от богатства или высокого положения.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он противопоставлен Простаковой и другим героям, живущим корыстью и грубой силой. Благодаря этому Стародум становится голосом автора и мерилом нравственной оценки.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Фонвизина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Фонвизина объединяет интерес к человеку и к тому, как среда и воспитание формируют его характер.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автора — без образования и нравственных правил невозможно ни личное достоинство, ни полезная жизнь в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произведениям Д. И. Фонвизина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состояние здоровья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1780-х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Фонвизина заметно ухудшается: он тяжело болеет, переживает частичные параличи и все чаще сталкивается с ограничениями в повседневной жизни.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болезни он не оставляет размышлений о литературе, морали и общественных порядках, продолжая работать мыслью и словом.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умирает в Петербурге, оставив после себя яркое наследие и пример духовной стойкости перед лицом тяжелой болезни.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57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Фонвизина на русскую литературу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комедии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показал, что комедия может не только смешить, но и заставлять зрителя думать о воспитании, долге и жизни общества.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Фонвизина продолжили Грибоедов, Гоголь и Островский, развивая сатиру, общественную проблематику и живую разговорную речь персонажей.
</a:t>
            </a:r>
            <a:endParaRPr lang="en-US" sz="149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реализму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приблизили русскую драматургию к жизненной правде: в них заметны обычные люди, узнаваемые характеры и настоящие бытовые конфликты.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литературный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опыт стал важным этапом для всей русской сцены: позже писатели чаще обращались к критике пороков через образный и острый диалог.
</a:t>
            </a:r>
            <a:endParaRPr lang="en-US" sz="13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комедии сделали имя Фонвизина известным и до сих пор изучаются в школе.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наследие Д. И. Фонвизина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число ключевых пьес оказалось достаточным, чтобы его имена героев стали нарицательными и продолжали говорить о воспитании и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Фонвизин: писатель, который научил смеяться и думать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оставил русской литературе комедии, где смех помогает увидеть серьезные проблемы общества. Его творчество учит ценить образование, честь, закон и человеческое достоинство.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2026-05-23T04:47:16Z</dcterms:created>
  <dcterms:modified xsi:type="dcterms:W3CDTF">2026-05-23T04:47:16Z</dcterms:modified>
</cp:coreProperties>
</file>