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image" Target="../media/image-11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25" y="2610184"/>
            <a:ext cx="8100000" cy="2088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826025"/>
            <a:ext cx="7943700" cy="70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 текстом и иллюстрациями: ключевые темы и значение
</a:t>
            </a:r>
            <a:endParaRPr lang="en-US" sz="2612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4836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1678125"/>
            <a:ext cx="43986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Комбинированное использование текста и изображений укрепляет усвоение биологических знаний.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370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роль визуальных материалов в биологическом обучении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34900"/>
            <a:ext cx="31509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древних учебников до современных цифровых платформ текст и иллюстрации помогают объяснять биологию. Уже в начальной школе формируются умения работать с учебниками, атласами и видео, расширяя понимание природы через разные форматы.
</a:t>
            </a:r>
            <a:endParaRPr lang="en-US" sz="10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текстов в биологии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рассказы о природе пробуждают интерес и создают образное восприятие живых организмов и экосистем.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Научно-популярные и энциклопедические тексты объясняют биологические явления и процессы доступно и систематично.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982141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Инструкции к опытам и заданиям формируют навыки практического применения знаний и развивают критическое мышление.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9652" y="1360724"/>
            <a:ext cx="261000" cy="261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9665" y="2186407"/>
            <a:ext cx="240975" cy="275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652" y="3040967"/>
            <a:ext cx="261000" cy="232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39652" y="3873842"/>
            <a:ext cx="261000" cy="232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биологических иллюстраций в понимании тем
</a:t>
            </a:r>
            <a:endParaRPr lang="en-US" sz="2200" dirty="0"/>
          </a:p>
        </p:txBody>
      </p:sp>
      <p:sp>
        <p:nvSpPr>
          <p:cNvPr id="13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1110909" y="1285179"/>
            <a:ext cx="31011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Внешнее строение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Иллюстрации демонстрируют формы и особенности растений и животных, облегчая их узнавание и запоминание.
</a:t>
            </a:r>
            <a:endParaRPr lang="en-US" sz="738" dirty="0"/>
          </a:p>
        </p:txBody>
      </p:sp>
      <p:sp>
        <p:nvSpPr>
          <p:cNvPr id="15" name="Text 3"/>
          <p:cNvSpPr txBox="1"/>
          <p:nvPr/>
        </p:nvSpPr>
        <p:spPr>
          <a:xfrm>
            <a:off x="1110909" y="2118051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структуры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Схематические изображения позволяют понять строение клеток, органов и систем, что трудно представить только словами.
</a:t>
            </a:r>
            <a:endParaRPr lang="en-US" sz="738" dirty="0"/>
          </a:p>
        </p:txBody>
      </p:sp>
      <p:sp>
        <p:nvSpPr>
          <p:cNvPr id="16" name="Text 4"/>
          <p:cNvSpPr txBox="1"/>
          <p:nvPr/>
        </p:nvSpPr>
        <p:spPr>
          <a:xfrm>
            <a:off x="1110909" y="2950922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Процессы жизнедеятельности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Диаграммы и последовательные рисунки объясняют сложные биологические циклы и реакции наглядно и понятно.
</a:t>
            </a:r>
            <a:endParaRPr lang="en-US" sz="738" dirty="0"/>
          </a:p>
        </p:txBody>
      </p:sp>
      <p:sp>
        <p:nvSpPr>
          <p:cNvPr id="17" name="Text 5"/>
          <p:cNvSpPr txBox="1"/>
          <p:nvPr/>
        </p:nvSpPr>
        <p:spPr>
          <a:xfrm>
            <a:off x="1110909" y="3783797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интереса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Визуальные материалы делают уроки более увлекательными и способствуют лучшему усвоению через привлечение внимания.
</a:t>
            </a:r>
            <a:endParaRPr lang="en-US" sz="73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8955" y="2612172"/>
            <a:ext cx="2623298" cy="20827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19" y="2612172"/>
            <a:ext cx="2623298" cy="20827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53780" y="2612172"/>
            <a:ext cx="2623298" cy="20827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и изображение: примеры интеграции на уроках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292054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жизненного цикла растения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объясняет стадии роста, а иллюстрации показывают их визуальное развитие. Это облегчает понимание взаимосвязей и последовательности естественных процессов.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8620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строения человеческого тела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Параллельное описание органов и анатомические схемы помогают учащимся комплексно понять расположение и функции органов. Такой подход способствует лучшему усвоению и запоминанию материала.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598688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природных экосистем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пищевых цепей сопровождается картами и схемами, визуализирующими связи между видами и их роль в природе, укрепляя экологическое мышление.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использования биологических иллюстраций
</a:t>
            </a:r>
            <a:endParaRPr lang="en-US" sz="2163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Иллюстрации ускоряют усвоение информации о строении организмов благодаря наглядности и наглядно раскрывают сложные биологические понятия.
</a:t>
            </a:r>
            <a:endParaRPr lang="en-US" sz="957" dirty="0"/>
          </a:p>
        </p:txBody>
      </p:sp>
      <p:sp>
        <p:nvSpPr>
          <p:cNvPr id="8" name="Text 2"/>
          <p:cNvSpPr txBox="1"/>
          <p:nvPr/>
        </p:nvSpPr>
        <p:spPr>
          <a:xfrm>
            <a:off x="258890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Визуальные образы облегчают запоминание характерных признаков растений и животных, а также этапов их развития.
</a:t>
            </a:r>
            <a:endParaRPr lang="en-US" sz="957" dirty="0"/>
          </a:p>
        </p:txBody>
      </p:sp>
      <p:sp>
        <p:nvSpPr>
          <p:cNvPr id="9" name="Text 3"/>
          <p:cNvSpPr txBox="1"/>
          <p:nvPr/>
        </p:nvSpPr>
        <p:spPr>
          <a:xfrm>
            <a:off x="4613663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учеников воспринимают схемы и модели легче, чем однозначный текст, что повышает общий уровень понимания материала.
</a:t>
            </a:r>
            <a:endParaRPr lang="en-US" sz="957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1" name="Text 5"/>
          <p:cNvSpPr txBox="1"/>
          <p:nvPr/>
        </p:nvSpPr>
        <p:spPr>
          <a:xfrm>
            <a:off x="663841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изображений стимулирует интерес к учебе и способствует более активному вовлечению в процесс познания.
</a:t>
            </a:r>
            <a:endParaRPr lang="en-US" sz="95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658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Осмысленное чтение и анализ биологических изображений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160307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Совмещение текста с рисунками позволяет выявлять связи между строением организмов и их функциями, углубляя понимание материала.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48842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Внимание к деталям и подписям формирует навыки критического мышления и помогает правильно интерпретировать визуальные данные.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64100" y="3378388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изображений развивает умение делать научные выводы и соотносить наблюдения с теоретическими знаниями.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анализ изображения растения по тексту и иллюстрации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63850" y="3703473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Иллюстрация показывает реальные размеры и взаимное расположение этих частей, позволяя учащимся визуально соотнести информацию и понять биологическую роль каждого элемента.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63850" y="2638948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подробно описывает части растения — корень, стебель, листья и цветок, раскрывая их функции и особенности строения.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подписи в биологических иллюстрациях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64100" y="3220600"/>
            <a:ext cx="4141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помогают ученикам соотносить визуальные элементы с текстовой информацией, улучшая понимание и запоминание материала.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Подписи уточняют названия и функции частей организма, дополняя изображение важными деталями, отсутствующими в основном тексте.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Корректные подписи ускоряют ориентирование в сложных схемах и облегчают выполнение учебных заданий.
</a:t>
            </a:r>
            <a:endParaRPr lang="en-US" sz="105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50" y="1491190"/>
            <a:ext cx="8015700" cy="181532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восприимчивости информации: текст против иллюстрации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понимания, запоминания и интереса среди детей 11–13 лет при изучении биологии разными способами восприятия информации.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660942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Совместное использование текста и изображений значительно повышает учебную эффективность и мотивацию учеников.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64100" y="342920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Гос. институт развития образования, педагогические исследования
</a:t>
            </a:r>
            <a:endParaRPr lang="en-US" sz="75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4867" y="1348019"/>
            <a:ext cx="244200" cy="244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980199" y="1341119"/>
            <a:ext cx="225750" cy="2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34870" y="3105254"/>
            <a:ext cx="244200" cy="244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970974" y="3118817"/>
            <a:ext cx="244200" cy="217067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5307074" y="1372421"/>
            <a:ext cx="244200" cy="19536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форм иллюстрированного материала на уроках
</a:t>
            </a:r>
            <a:endParaRPr lang="en-US" sz="2200" dirty="0"/>
          </a:p>
        </p:txBody>
      </p:sp>
      <p:sp>
        <p:nvSpPr>
          <p:cNvPr id="15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16" name="Text 2"/>
          <p:cNvSpPr txBox="1"/>
          <p:nvPr/>
        </p:nvSpPr>
        <p:spPr>
          <a:xfrm>
            <a:off x="564103" y="1795075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Фотографии животных и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Фотографии дают учащимся представление о реальном облике живых организмов, помогая визуально закреплять изучаемые темы биологии и развивать наблюдательность.
</a:t>
            </a:r>
            <a:endParaRPr lang="en-US" sz="800" dirty="0"/>
          </a:p>
        </p:txBody>
      </p:sp>
      <p:sp>
        <p:nvSpPr>
          <p:cNvPr id="17" name="Text 3"/>
          <p:cNvSpPr txBox="1"/>
          <p:nvPr/>
        </p:nvSpPr>
        <p:spPr>
          <a:xfrm>
            <a:off x="2900196" y="1795113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Рисунки клеток и структур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Детализированные изображения клеток и органелл упрощают понимание внутреннего строения организмов и механизмов их жизнедеятельности.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564100" y="3552348"/>
            <a:ext cx="1879500" cy="11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Диаграммы биологических процессов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Диаграммы визуализируют этапы процессов, таких как фотосинтез или рост растений, делая изучение последовательностей более наглядным.
</a:t>
            </a:r>
            <a:endParaRPr lang="en-US" sz="800" dirty="0"/>
          </a:p>
        </p:txBody>
      </p:sp>
      <p:sp>
        <p:nvSpPr>
          <p:cNvPr id="19" name="Text 5"/>
          <p:cNvSpPr txBox="1"/>
          <p:nvPr/>
        </p:nvSpPr>
        <p:spPr>
          <a:xfrm>
            <a:off x="2900196" y="3552335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Карты распространения видов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карты показывают ареалы обитания организмов, помогают понять экологические и климатические факторы их жизни.
</a:t>
            </a:r>
            <a:endParaRPr lang="en-US" sz="800" dirty="0"/>
          </a:p>
        </p:txBody>
      </p:sp>
      <p:sp>
        <p:nvSpPr>
          <p:cNvPr id="20" name="Text 6"/>
          <p:cNvSpPr txBox="1"/>
          <p:nvPr/>
        </p:nvSpPr>
        <p:spPr>
          <a:xfrm>
            <a:off x="5236296" y="1795085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Схемы пищевых цепей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Графические схемы отражают связи между организмами в экосистемах, облегчая усвоение сложных биологических взаимодействий.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Инфографика и визуальные схемы для изучения биологии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49500"/>
            <a:ext cx="3201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количественной информации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Инфографика помогает визуализировать численность видов и баланс компонентов экосистемы, что делает сложные данные доступными для понимания даже младшими школьниками. Используются цвета, символы и числовые диаграммы для наглядности.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64100" y="3342175"/>
            <a:ext cx="3201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Схемы биологических процессов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Визуальные схемы, такие как этапы фотосинтеза или круги питания, показывают динамику биологических процессов и их взаимосвязи, облегчая запоминание и понимание последовательности событий.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Статистические данные: влияние иллюстраций на усвоение биологических знаний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показывают существенное повышение эффективности обучения при комбинировании текстовой и визуальной информации. Это подтверждает важность интегрированного подхода в образовательном процессе.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Совместное использование текста и изображений значительно улучшает понимание и запоминание материала шестиклассниками по сравнению с использованием только одного вида информации.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Педагогические эксперименты ФГОС, 2023
</a:t>
            </a:r>
            <a:endParaRPr lang="en-US" sz="75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47823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иллюстраций в учебниках биологии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00" y="1530900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Фотографии отображают реальные природные объекты, обеспечивая прямой визуальный контакт с изучаемым материалом и усиливая эмоциональный отклик учащихся.
</a:t>
            </a:r>
            <a:endParaRPr lang="en-US" sz="957" dirty="0"/>
          </a:p>
        </p:txBody>
      </p:sp>
      <p:sp>
        <p:nvSpPr>
          <p:cNvPr id="8" name="Text 2"/>
          <p:cNvSpPr txBox="1"/>
          <p:nvPr/>
        </p:nvSpPr>
        <p:spPr>
          <a:xfrm>
            <a:off x="564100" y="2240370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Схематичные чертежи выделяют ключевые детали, упрощая структуру объекта и помогая сосредоточиться на важных особенностях без лишних элементов.
</a:t>
            </a:r>
            <a:endParaRPr lang="en-US" sz="957" dirty="0"/>
          </a:p>
        </p:txBody>
      </p:sp>
      <p:sp>
        <p:nvSpPr>
          <p:cNvPr id="9" name="Text 3"/>
          <p:cNvSpPr txBox="1"/>
          <p:nvPr/>
        </p:nvSpPr>
        <p:spPr>
          <a:xfrm>
            <a:off x="564100" y="2953537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Схемы показывают взаимосвязи между частями организмов или этапами процессов, способствуя логическому пониманию и последовательному изучению.
</a:t>
            </a:r>
            <a:endParaRPr lang="en-US" sz="957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11" name="Text 5"/>
          <p:cNvSpPr txBox="1"/>
          <p:nvPr/>
        </p:nvSpPr>
        <p:spPr>
          <a:xfrm>
            <a:off x="564100" y="3673702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Карты демонстрируют географическое распределение видов, развивая представления об экологических зонах и биогеографии.
</a:t>
            </a:r>
            <a:endParaRPr lang="en-US" sz="95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чтении и анализе учебных материалов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63850" y="2801298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Недостаточное внимание к подписям и деталям изображений приводит к пропуску важной информации и искажению смысла, снижая качество учебного анализа и общее понимание темы.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763850" y="1736773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часто игнорируют иллюстрации, концентрируясь только на тексте, что приводит к неполному пониманию и затрудняет усвоение информации о сложных биологических объектах и процессах.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анализа биологического текста с использованием иллюстраций
</a:t>
            </a:r>
            <a:endParaRPr lang="en-US" sz="1771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Методика комплексного восприятия учебного материала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учебных навыков работы с текстом и изображениями
</a:t>
            </a:r>
            <a:endParaRPr lang="en-US" sz="2163" dirty="0"/>
          </a:p>
        </p:txBody>
      </p:sp>
      <p:sp>
        <p:nvSpPr>
          <p:cNvPr id="6" name="Text 1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самостоятельное чтение текстов и анализ иллюстраций формируют умение выделять главную информацию и видеть взаимосвязи между частями материала.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Групповые обсуждения изображений способствуют развитию критического мышления и способности аргументированно выражать свою точку зрения при работе с учебным содержанием.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982141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подписей к схемам и разбор типичных ошибок улучшают навыки точного восприятия и глубокого понимания биологических тем.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применение знаний вне урока биологии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анализировать тексты и иллюстрации помогает правильно ухаживать за домашними растениями, что способствует сохранению здоровья зеленых питомцев и поддержанию комфортной среды в доме.
</a:t>
            </a:r>
            <a:endParaRPr lang="en-US" sz="957" dirty="0"/>
          </a:p>
        </p:txBody>
      </p:sp>
      <p:sp>
        <p:nvSpPr>
          <p:cNvPr id="8" name="Text 2"/>
          <p:cNvSpPr txBox="1"/>
          <p:nvPr/>
        </p:nvSpPr>
        <p:spPr>
          <a:xfrm>
            <a:off x="258890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экологических плакатов облегчает восприятие информации о сохранении природы, мотивируя к ответственному поведению в повседневной жизни.
</a:t>
            </a:r>
            <a:endParaRPr lang="en-US" sz="957" dirty="0"/>
          </a:p>
        </p:txBody>
      </p:sp>
      <p:sp>
        <p:nvSpPr>
          <p:cNvPr id="9" name="Text 3"/>
          <p:cNvSpPr txBox="1"/>
          <p:nvPr/>
        </p:nvSpPr>
        <p:spPr>
          <a:xfrm>
            <a:off x="4613663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новостей о животных и природных явлениях позволяет осознанно воспринимать актуальные экологические проблемы и расширять общую эрудицию.
</a:t>
            </a:r>
            <a:endParaRPr lang="en-US" sz="957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1" name="Text 5"/>
          <p:cNvSpPr txBox="1"/>
          <p:nvPr/>
        </p:nvSpPr>
        <p:spPr>
          <a:xfrm>
            <a:off x="663841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 комплексного анализа важен для дальнейшего успешного изучения биологии и смежных дисциплин, таких как экология и география.
</a:t>
            </a:r>
            <a:endParaRPr lang="en-US" sz="95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7500" y="1221698"/>
            <a:ext cx="4002600" cy="11452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7500" y="2395129"/>
            <a:ext cx="4002600" cy="11452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7500" y="3548571"/>
            <a:ext cx="4002600" cy="11452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эффективного сочетания текста и изображений в биологии
</a:t>
            </a:r>
            <a:endParaRPr lang="en-US" sz="1949" dirty="0"/>
          </a:p>
        </p:txBody>
      </p:sp>
      <p:sp>
        <p:nvSpPr>
          <p:cNvPr id="8" name="Text 1"/>
          <p:cNvSpPr txBox="1"/>
          <p:nvPr/>
        </p:nvSpPr>
        <p:spPr>
          <a:xfrm>
            <a:off x="564100" y="1416575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Иллюстрированные энциклопедии 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Энциклопедии сочетают подробные описания с яркими фотографиями и схемами строения, что помогает учащимся лучше запомнить характеристики и поведение различных видов.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64100" y="2590009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плакаты пищевых цепей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Плакаты эффективно визуализируют взаимодействия организмов в экосистемах, подкрепляя текстовые объяснения динамики питания и круговорота веществ.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3743455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Комиксы о жизни клетки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Комиксы используют живописные образы и диалоги, чтобы сделать сложные клеточные процессы доступными и интересными для школьников, вызывая их активное вовлечение в учебу.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4100" y="483613"/>
            <a:ext cx="55047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Значимость интеграции текста и изображений в обучении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564100" y="3538900"/>
            <a:ext cx="32463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Интеграция текстовых и визуальных материалов укрепляет понимание биологии, развивает критическое мышление и мотивацию, обеспечивая прочную основу для дальнейшего учебного роста.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2026-05-08T15:05:13Z</dcterms:created>
  <dcterms:modified xsi:type="dcterms:W3CDTF">2026-05-08T15:05:13Z</dcterms:modified>
</cp:coreProperties>
</file>